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68" r:id="rId2"/>
    <p:sldId id="256" r:id="rId3"/>
    <p:sldId id="257" r:id="rId4"/>
    <p:sldId id="269" r:id="rId5"/>
    <p:sldId id="270" r:id="rId6"/>
    <p:sldId id="259" r:id="rId7"/>
    <p:sldId id="271" r:id="rId8"/>
    <p:sldId id="272" r:id="rId9"/>
    <p:sldId id="273" r:id="rId10"/>
    <p:sldId id="27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1469" autoAdjust="0"/>
  </p:normalViewPr>
  <p:slideViewPr>
    <p:cSldViewPr>
      <p:cViewPr varScale="1">
        <p:scale>
          <a:sx n="57" d="100"/>
          <a:sy n="57" d="100"/>
        </p:scale>
        <p:origin x="-1123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>
        <c:manualLayout>
          <c:layoutTarget val="inner"/>
          <c:xMode val="edge"/>
          <c:yMode val="edge"/>
          <c:x val="0.15187025137243301"/>
          <c:y val="4.8908573928258973E-2"/>
          <c:w val="0.7949128258929461"/>
          <c:h val="0.50580445332435664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 расходы (содержание 1 ребёнка в год) руб</c:v>
                </c:pt>
              </c:strCache>
            </c:strRef>
          </c:tx>
          <c:dLbls>
            <c:dLbl>
              <c:idx val="0"/>
              <c:layout>
                <c:manualLayout>
                  <c:x val="1.8927444794952727E-2"/>
                  <c:y val="-3.2855056536826111E-17"/>
                </c:manualLayout>
              </c:layout>
              <c:showVal val="1"/>
            </c:dLbl>
            <c:dLbl>
              <c:idx val="1"/>
              <c:layout>
                <c:manualLayout>
                  <c:x val="3.154574132492121E-2"/>
                  <c:y val="0"/>
                </c:manualLayout>
              </c:layout>
              <c:showVal val="1"/>
            </c:dLbl>
            <c:dLbl>
              <c:idx val="2"/>
              <c:layout>
                <c:manualLayout>
                  <c:x val="2.3133543638275546E-2"/>
                  <c:y val="-1.0752688172043012E-2"/>
                </c:manualLayout>
              </c:layout>
              <c:showVal val="1"/>
            </c:dLbl>
            <c:dLbl>
              <c:idx val="3"/>
              <c:layout>
                <c:manualLayout>
                  <c:x val="2.9713026334132121E-2"/>
                  <c:y val="-3.8914863238052578E-3"/>
                </c:manualLayout>
              </c:layout>
              <c:showVal val="1"/>
            </c:dLbl>
            <c:dLbl>
              <c:idx val="4"/>
              <c:layout>
                <c:manualLayout>
                  <c:x val="8.5648148148148348E-2"/>
                  <c:y val="-7.9365079365079482E-3"/>
                </c:manualLayout>
              </c:layout>
              <c:showVal val="1"/>
            </c:dLbl>
            <c:dLbl>
              <c:idx val="5"/>
              <c:layout>
                <c:manualLayout>
                  <c:x val="7.4074074074074084E-2"/>
                  <c:y val="3.9682539682540123E-3"/>
                </c:manualLayout>
              </c:layout>
              <c:showVal val="1"/>
            </c:dLbl>
            <c:showVal val="1"/>
          </c:dLbls>
          <c:cat>
            <c:strRef>
              <c:f>Лист1!$A$2:$A$7</c:f>
              <c:strCache>
                <c:ptCount val="6"/>
                <c:pt idx="0">
                  <c:v>БДОУ "Нюксенский ДС №1"</c:v>
                </c:pt>
                <c:pt idx="1">
                  <c:v>БДОУ "Нюксенский ДСОВ №2"</c:v>
                </c:pt>
                <c:pt idx="2">
                  <c:v>БДОУ "Копыловский ДС"</c:v>
                </c:pt>
                <c:pt idx="3">
                  <c:v>БДОУ "Берёзовослободской ДСОВ"</c:v>
                </c:pt>
                <c:pt idx="4">
                  <c:v>БДОУ "Городищенский ДС"</c:v>
                </c:pt>
                <c:pt idx="5">
                  <c:v> БДОУ "Игмасский ДС"</c:v>
                </c:pt>
              </c:strCache>
            </c:strRef>
          </c:cat>
          <c:val>
            <c:numRef>
              <c:f>Лист1!$B$2:$B$7</c:f>
              <c:numCache>
                <c:formatCode>#,##0.00"р."</c:formatCode>
                <c:ptCount val="6"/>
                <c:pt idx="0">
                  <c:v>53277.880000000012</c:v>
                </c:pt>
                <c:pt idx="1">
                  <c:v>59250.94</c:v>
                </c:pt>
                <c:pt idx="2">
                  <c:v>83388.170000000027</c:v>
                </c:pt>
                <c:pt idx="3">
                  <c:v>75068.08</c:v>
                </c:pt>
                <c:pt idx="4">
                  <c:v>105591.97</c:v>
                </c:pt>
                <c:pt idx="5">
                  <c:v>45447.3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Питание</c:v>
                </c:pt>
              </c:strCache>
            </c:strRef>
          </c:tx>
          <c:dLbls>
            <c:dLbl>
              <c:idx val="0"/>
              <c:layout>
                <c:manualLayout>
                  <c:x val="3.4307752078480011E-2"/>
                  <c:y val="0"/>
                </c:manualLayout>
              </c:layout>
              <c:showVal val="1"/>
            </c:dLbl>
            <c:dLbl>
              <c:idx val="1"/>
              <c:layout>
                <c:manualLayout>
                  <c:x val="2.6510535697007287E-2"/>
                  <c:y val="-6.5040195182040871E-3"/>
                </c:manualLayout>
              </c:layout>
              <c:showVal val="1"/>
            </c:dLbl>
            <c:dLbl>
              <c:idx val="2"/>
              <c:layout>
                <c:manualLayout>
                  <c:x val="2.9629422249596436E-2"/>
                  <c:y val="-1.7344052048544237E-2"/>
                </c:manualLayout>
              </c:layout>
              <c:showVal val="1"/>
            </c:dLbl>
            <c:dLbl>
              <c:idx val="3"/>
              <c:layout>
                <c:manualLayout>
                  <c:x val="2.9629422249596388E-2"/>
                  <c:y val="-2.1680065060680296E-3"/>
                </c:manualLayout>
              </c:layout>
              <c:showVal val="1"/>
            </c:dLbl>
            <c:dLbl>
              <c:idx val="4"/>
              <c:layout>
                <c:manualLayout>
                  <c:x val="2.1832205868123705E-2"/>
                  <c:y val="-4.3360130121360592E-3"/>
                </c:manualLayout>
              </c:layout>
              <c:showVal val="1"/>
            </c:dLbl>
            <c:dLbl>
              <c:idx val="5"/>
              <c:layout>
                <c:manualLayout>
                  <c:x val="4.0545525183658289E-2"/>
                  <c:y val="-2.1680065060680296E-3"/>
                </c:manualLayout>
              </c:layout>
              <c:showVal val="1"/>
            </c:dLbl>
            <c:showVal val="1"/>
          </c:dLbls>
          <c:cat>
            <c:strRef>
              <c:f>Лист1!$A$2:$A$7</c:f>
              <c:strCache>
                <c:ptCount val="6"/>
                <c:pt idx="0">
                  <c:v>БДОУ "Нюксенский ДС №1"</c:v>
                </c:pt>
                <c:pt idx="1">
                  <c:v>БДОУ "Нюксенский ДСОВ №2"</c:v>
                </c:pt>
                <c:pt idx="2">
                  <c:v>БДОУ "Копыловский ДС"</c:v>
                </c:pt>
                <c:pt idx="3">
                  <c:v>БДОУ "Берёзовослободской ДСОВ"</c:v>
                </c:pt>
                <c:pt idx="4">
                  <c:v>БДОУ "Городищенский ДС"</c:v>
                </c:pt>
                <c:pt idx="5">
                  <c:v> БДОУ "Игмасский ДС"</c:v>
                </c:pt>
              </c:strCache>
            </c:strRef>
          </c:cat>
          <c:val>
            <c:numRef>
              <c:f>Лист1!$C$2:$C$7</c:f>
              <c:numCache>
                <c:formatCode>#,##0.00"р."</c:formatCode>
                <c:ptCount val="6"/>
                <c:pt idx="0">
                  <c:v>8301.48</c:v>
                </c:pt>
                <c:pt idx="1">
                  <c:v>6813.1200000000026</c:v>
                </c:pt>
                <c:pt idx="2">
                  <c:v>6666.55</c:v>
                </c:pt>
                <c:pt idx="3">
                  <c:v>7461.54</c:v>
                </c:pt>
                <c:pt idx="4">
                  <c:v>7268.1900000000014</c:v>
                </c:pt>
                <c:pt idx="5">
                  <c:v>7429.59</c:v>
                </c:pt>
              </c:numCache>
            </c:numRef>
          </c:val>
        </c:ser>
        <c:shape val="box"/>
        <c:axId val="129136896"/>
        <c:axId val="129150976"/>
        <c:axId val="0"/>
      </c:bar3DChart>
      <c:catAx>
        <c:axId val="129136896"/>
        <c:scaling>
          <c:orientation val="minMax"/>
        </c:scaling>
        <c:axPos val="b"/>
        <c:tickLblPos val="nextTo"/>
        <c:crossAx val="129150976"/>
        <c:crosses val="autoZero"/>
        <c:auto val="1"/>
        <c:lblAlgn val="ctr"/>
        <c:lblOffset val="100"/>
      </c:catAx>
      <c:valAx>
        <c:axId val="129150976"/>
        <c:scaling>
          <c:orientation val="minMax"/>
        </c:scaling>
        <c:axPos val="l"/>
        <c:majorGridlines/>
        <c:numFmt formatCode="#,##0.00&quot;р.&quot;" sourceLinked="1"/>
        <c:tickLblPos val="nextTo"/>
        <c:crossAx val="129136896"/>
        <c:crosses val="autoZero"/>
        <c:crossBetween val="between"/>
      </c:valAx>
    </c:plotArea>
    <c:legend>
      <c:legendPos val="b"/>
      <c:layout/>
    </c:legend>
    <c:plotVisOnly val="1"/>
  </c:chart>
  <c:spPr>
    <a:gradFill>
      <a:gsLst>
        <a:gs pos="0">
          <a:schemeClr val="accent1">
            <a:tint val="66000"/>
            <a:satMod val="16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</c:spPr>
  <c:txPr>
    <a:bodyPr/>
    <a:lstStyle/>
    <a:p>
      <a:pPr>
        <a:defRPr sz="1200" baseline="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>
        <c:manualLayout>
          <c:layoutTarget val="inner"/>
          <c:xMode val="edge"/>
          <c:yMode val="edge"/>
          <c:x val="0.19865357976086317"/>
          <c:y val="4.8908573928258973E-2"/>
          <c:w val="0.76684284691964566"/>
          <c:h val="0.4754523622394044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 расходы (содержание 1 ребёнка в год) руб</c:v>
                </c:pt>
              </c:strCache>
            </c:strRef>
          </c:tx>
          <c:dLbls>
            <c:dLbl>
              <c:idx val="0"/>
              <c:layout>
                <c:manualLayout>
                  <c:x val="1.8927444794952723E-2"/>
                  <c:y val="-3.285505653682616E-17"/>
                </c:manualLayout>
              </c:layout>
              <c:showVal val="1"/>
            </c:dLbl>
            <c:dLbl>
              <c:idx val="1"/>
              <c:layout>
                <c:manualLayout>
                  <c:x val="3.154574132492121E-2"/>
                  <c:y val="0"/>
                </c:manualLayout>
              </c:layout>
              <c:showVal val="1"/>
            </c:dLbl>
            <c:dLbl>
              <c:idx val="2"/>
              <c:layout>
                <c:manualLayout>
                  <c:x val="2.313354363827555E-2"/>
                  <c:y val="-1.0752688172043012E-2"/>
                </c:manualLayout>
              </c:layout>
              <c:showVal val="1"/>
            </c:dLbl>
            <c:dLbl>
              <c:idx val="3"/>
              <c:layout>
                <c:manualLayout>
                  <c:x val="4.2060988433228322E-2"/>
                  <c:y val="-4.0810570320501073E-3"/>
                </c:manualLayout>
              </c:layout>
              <c:showVal val="1"/>
            </c:dLbl>
            <c:dLbl>
              <c:idx val="4"/>
              <c:layout>
                <c:manualLayout>
                  <c:x val="8.5648148148148223E-2"/>
                  <c:y val="-7.9365079365079413E-3"/>
                </c:manualLayout>
              </c:layout>
              <c:showVal val="1"/>
            </c:dLbl>
            <c:dLbl>
              <c:idx val="5"/>
              <c:layout>
                <c:manualLayout>
                  <c:x val="7.407407407407407E-2"/>
                  <c:y val="3.968253968254014E-3"/>
                </c:manualLayout>
              </c:layout>
              <c:showVal val="1"/>
            </c:dLbl>
            <c:txPr>
              <a:bodyPr/>
              <a:lstStyle/>
              <a:p>
                <a:pPr>
                  <a:defRPr sz="1000" baseline="0"/>
                </a:pPr>
                <a:endParaRPr lang="ru-RU"/>
              </a:p>
            </c:txPr>
            <c:showVal val="1"/>
          </c:dLbls>
          <c:cat>
            <c:strRef>
              <c:f>Лист1!$A$2:$A$7</c:f>
              <c:strCache>
                <c:ptCount val="5"/>
                <c:pt idx="0">
                  <c:v>БОУ  НюМР ВО"Берёзовская НШ-ДС"</c:v>
                </c:pt>
                <c:pt idx="1">
                  <c:v>БОУ  НюМР ВО"Востровская НШ-ДС"</c:v>
                </c:pt>
                <c:pt idx="2">
                  <c:v>БОУ НюМР ВО "Юшковская НШ-ДС"</c:v>
                </c:pt>
                <c:pt idx="3">
                  <c:v>БОУ НюМР ВО "Пожарищенская НШ-ДС"</c:v>
                </c:pt>
                <c:pt idx="4">
                  <c:v>БОУ НюМР ВО "Озерская НШ-ДС"</c:v>
                </c:pt>
              </c:strCache>
            </c:strRef>
          </c:cat>
          <c:val>
            <c:numRef>
              <c:f>Лист1!$B$2:$B$7</c:f>
              <c:numCache>
                <c:formatCode>#,##0.00"р."</c:formatCode>
                <c:ptCount val="6"/>
                <c:pt idx="0">
                  <c:v>98967.22</c:v>
                </c:pt>
                <c:pt idx="1">
                  <c:v>90733.06</c:v>
                </c:pt>
                <c:pt idx="2">
                  <c:v>115232.98999999999</c:v>
                </c:pt>
                <c:pt idx="3">
                  <c:v>102812.75</c:v>
                </c:pt>
                <c:pt idx="4">
                  <c:v>314532.14999999985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Питание</c:v>
                </c:pt>
              </c:strCache>
            </c:strRef>
          </c:tx>
          <c:dLbls>
            <c:dLbl>
              <c:idx val="0"/>
              <c:layout>
                <c:manualLayout>
                  <c:x val="3.5751840168244023E-2"/>
                  <c:y val="0"/>
                </c:manualLayout>
              </c:layout>
              <c:showVal val="1"/>
            </c:dLbl>
            <c:dLbl>
              <c:idx val="1"/>
              <c:layout>
                <c:manualLayout>
                  <c:x val="3.3648790746582544E-2"/>
                  <c:y val="5.6858564321250887E-3"/>
                </c:manualLayout>
              </c:layout>
              <c:showVal val="1"/>
            </c:dLbl>
            <c:dLbl>
              <c:idx val="2"/>
              <c:layout>
                <c:manualLayout>
                  <c:x val="2.9442691903259741E-2"/>
                  <c:y val="8.5287846481876591E-3"/>
                </c:manualLayout>
              </c:layout>
              <c:showVal val="1"/>
            </c:dLbl>
            <c:dLbl>
              <c:idx val="3"/>
              <c:layout>
                <c:manualLayout>
                  <c:x val="3.1545741324921196E-2"/>
                  <c:y val="0"/>
                </c:manualLayout>
              </c:layout>
              <c:showVal val="1"/>
            </c:dLbl>
            <c:dLbl>
              <c:idx val="4"/>
              <c:layout>
                <c:manualLayout>
                  <c:x val="2.1030494216614092E-2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sz="1000" baseline="0"/>
                </a:pPr>
                <a:endParaRPr lang="ru-RU"/>
              </a:p>
            </c:txPr>
            <c:showVal val="1"/>
          </c:dLbls>
          <c:cat>
            <c:strRef>
              <c:f>Лист1!$A$2:$A$7</c:f>
              <c:strCache>
                <c:ptCount val="5"/>
                <c:pt idx="0">
                  <c:v>БОУ  НюМР ВО"Берёзовская НШ-ДС"</c:v>
                </c:pt>
                <c:pt idx="1">
                  <c:v>БОУ  НюМР ВО"Востровская НШ-ДС"</c:v>
                </c:pt>
                <c:pt idx="2">
                  <c:v>БОУ НюМР ВО "Юшковская НШ-ДС"</c:v>
                </c:pt>
                <c:pt idx="3">
                  <c:v>БОУ НюМР ВО "Пожарищенская НШ-ДС"</c:v>
                </c:pt>
                <c:pt idx="4">
                  <c:v>БОУ НюМР ВО "Озерская НШ-ДС"</c:v>
                </c:pt>
              </c:strCache>
            </c:strRef>
          </c:cat>
          <c:val>
            <c:numRef>
              <c:f>Лист1!$C$2:$C$7</c:f>
              <c:numCache>
                <c:formatCode>#,##0.00"р."</c:formatCode>
                <c:ptCount val="6"/>
                <c:pt idx="0">
                  <c:v>7562.8600000000024</c:v>
                </c:pt>
                <c:pt idx="1">
                  <c:v>5777.28</c:v>
                </c:pt>
                <c:pt idx="2">
                  <c:v>10004</c:v>
                </c:pt>
                <c:pt idx="3">
                  <c:v>9041.57</c:v>
                </c:pt>
                <c:pt idx="4">
                  <c:v>0</c:v>
                </c:pt>
              </c:numCache>
            </c:numRef>
          </c:val>
        </c:ser>
        <c:shape val="box"/>
        <c:axId val="141298304"/>
        <c:axId val="141336960"/>
        <c:axId val="0"/>
      </c:bar3DChart>
      <c:catAx>
        <c:axId val="141298304"/>
        <c:scaling>
          <c:orientation val="minMax"/>
        </c:scaling>
        <c:axPos val="b"/>
        <c:numFmt formatCode="General" sourceLinked="1"/>
        <c:tickLblPos val="nextTo"/>
        <c:crossAx val="141336960"/>
        <c:crosses val="autoZero"/>
        <c:auto val="1"/>
        <c:lblAlgn val="ctr"/>
        <c:lblOffset val="100"/>
      </c:catAx>
      <c:valAx>
        <c:axId val="141336960"/>
        <c:scaling>
          <c:orientation val="minMax"/>
        </c:scaling>
        <c:axPos val="l"/>
        <c:majorGridlines/>
        <c:numFmt formatCode="#,##0.00&quot;р.&quot;" sourceLinked="1"/>
        <c:tickLblPos val="nextTo"/>
        <c:crossAx val="141298304"/>
        <c:crosses val="autoZero"/>
        <c:crossBetween val="between"/>
      </c:valAx>
    </c:plotArea>
    <c:legend>
      <c:legendPos val="b"/>
      <c:layout/>
    </c:legend>
    <c:plotVisOnly val="1"/>
  </c:chart>
  <c:spPr>
    <a:gradFill>
      <a:gsLst>
        <a:gs pos="0">
          <a:schemeClr val="accent1">
            <a:tint val="66000"/>
            <a:satMod val="16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</c:spPr>
  <c:txPr>
    <a:bodyPr/>
    <a:lstStyle/>
    <a:p>
      <a:pPr>
        <a:defRPr sz="1200" baseline="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>
        <c:manualLayout>
          <c:layoutTarget val="inner"/>
          <c:xMode val="edge"/>
          <c:yMode val="edge"/>
          <c:x val="0.15289703425814472"/>
          <c:y val="4.8908565417649652E-2"/>
          <c:w val="0.79764177795197744"/>
          <c:h val="0.49090640548268188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 расходы (содержание 1 ребёнка в год) руб</c:v>
                </c:pt>
              </c:strCache>
            </c:strRef>
          </c:tx>
          <c:dLbls>
            <c:dLbl>
              <c:idx val="0"/>
              <c:layout>
                <c:manualLayout>
                  <c:x val="2.0021545261708295E-3"/>
                  <c:y val="0"/>
                </c:manualLayout>
              </c:layout>
              <c:showVal val="1"/>
            </c:dLbl>
            <c:dLbl>
              <c:idx val="1"/>
              <c:layout>
                <c:manualLayout>
                  <c:x val="1.456341229560729E-3"/>
                  <c:y val="0"/>
                </c:manualLayout>
              </c:layout>
              <c:showVal val="1"/>
            </c:dLbl>
            <c:dLbl>
              <c:idx val="2"/>
              <c:layout>
                <c:manualLayout>
                  <c:x val="5.66396055218028E-4"/>
                  <c:y val="-3.7664552631310236E-4"/>
                </c:manualLayout>
              </c:layout>
              <c:showVal val="1"/>
            </c:dLbl>
            <c:dLbl>
              <c:idx val="3"/>
              <c:layout>
                <c:manualLayout>
                  <c:x val="4.4492816395129819E-3"/>
                  <c:y val="-1.4457142273558212E-2"/>
                </c:manualLayout>
              </c:layout>
              <c:showVal val="1"/>
            </c:dLbl>
            <c:dLbl>
              <c:idx val="4"/>
              <c:layout>
                <c:manualLayout>
                  <c:x val="4.783048099241482E-3"/>
                  <c:y val="-1.5441649560339561E-4"/>
                </c:manualLayout>
              </c:layout>
              <c:showVal val="1"/>
            </c:dLbl>
            <c:dLbl>
              <c:idx val="5"/>
              <c:layout>
                <c:manualLayout>
                  <c:x val="2.3298350047569871E-2"/>
                  <c:y val="1.3742251090209088E-3"/>
                </c:manualLayout>
              </c:layout>
              <c:showVal val="1"/>
            </c:dLbl>
            <c:dLbl>
              <c:idx val="6"/>
              <c:layout>
                <c:manualLayout>
                  <c:x val="2.9629422249596391E-3"/>
                  <c:y val="-2.6693399548182737E-3"/>
                </c:manualLayout>
              </c:layout>
              <c:showVal val="1"/>
            </c:dLbl>
            <c:dLbl>
              <c:idx val="7"/>
              <c:layout>
                <c:manualLayout>
                  <c:x val="0"/>
                  <c:y val="-1.5564202334630361E-2"/>
                </c:manualLayout>
              </c:layout>
              <c:showVal val="1"/>
            </c:dLbl>
            <c:dLbl>
              <c:idx val="9"/>
              <c:layout>
                <c:manualLayout>
                  <c:x val="9.4029149036201267E-3"/>
                  <c:y val="-7.7823054219389913E-3"/>
                </c:manualLayout>
              </c:layout>
              <c:showVal val="1"/>
            </c:dLbl>
            <c:dLbl>
              <c:idx val="10"/>
              <c:layout>
                <c:manualLayout>
                  <c:x val="3.7611659614480543E-3"/>
                  <c:y val="2.594033722438399E-3"/>
                </c:manualLayout>
              </c:layout>
              <c:showVal val="1"/>
            </c:dLbl>
            <c:dLbl>
              <c:idx val="11"/>
              <c:layout>
                <c:manualLayout>
                  <c:x val="1.880582980724028E-3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sz="1000" baseline="0"/>
                </a:pPr>
                <a:endParaRPr lang="ru-RU"/>
              </a:p>
            </c:txPr>
            <c:showVal val="1"/>
          </c:dLbls>
          <c:cat>
            <c:strRef>
              <c:f>Лист1!$A$2:$A$14</c:f>
              <c:strCache>
                <c:ptCount val="13"/>
                <c:pt idx="0">
                  <c:v>БОУ "Нюксенская СОШ"</c:v>
                </c:pt>
                <c:pt idx="1">
                  <c:v>БОУ  НюМР ВО"Городищенская СОШ"</c:v>
                </c:pt>
                <c:pt idx="2">
                  <c:v>БОУ Нмр ВО "Игмасская ООШ"</c:v>
                </c:pt>
                <c:pt idx="3">
                  <c:v>БОУ НюМр ВО Левашская ООШ"</c:v>
                </c:pt>
                <c:pt idx="4">
                  <c:v>БОУ НМР ВО "Брусенская ООШ"</c:v>
                </c:pt>
                <c:pt idx="5">
                  <c:v>БОУ НМР ВО "Брусенская ООШ"</c:v>
                </c:pt>
                <c:pt idx="6">
                  <c:v>БОУ НМР ВО "Лесютинская ООШ"</c:v>
                </c:pt>
                <c:pt idx="7">
                  <c:v>БОУ НМР ВО "Матвеевская ООШ"</c:v>
                </c:pt>
                <c:pt idx="8">
                  <c:v>БОУ НМР ВО "Бобровская ООШ"</c:v>
                </c:pt>
                <c:pt idx="9">
                  <c:v>БОУ НМР "Копыловская ООШ"</c:v>
                </c:pt>
                <c:pt idx="10">
                  <c:v>БОУ "Нюксенская НОШ"</c:v>
                </c:pt>
                <c:pt idx="11">
                  <c:v>МБОУ "Берёзовослободская НОШ"</c:v>
                </c:pt>
                <c:pt idx="12">
                  <c:v>БОУ "Нюксенская СКОШИ VIIIвида"</c:v>
                </c:pt>
              </c:strCache>
            </c:strRef>
          </c:cat>
          <c:val>
            <c:numRef>
              <c:f>Лист1!$B$2:$B$14</c:f>
              <c:numCache>
                <c:formatCode>#,##0.00"р."</c:formatCode>
                <c:ptCount val="13"/>
                <c:pt idx="0">
                  <c:v>53837.59</c:v>
                </c:pt>
                <c:pt idx="1">
                  <c:v>73383.259999999995</c:v>
                </c:pt>
                <c:pt idx="2">
                  <c:v>90673.989999999991</c:v>
                </c:pt>
                <c:pt idx="3">
                  <c:v>103453.07</c:v>
                </c:pt>
                <c:pt idx="4">
                  <c:v>146793.03</c:v>
                </c:pt>
                <c:pt idx="5">
                  <c:v>117792.63</c:v>
                </c:pt>
                <c:pt idx="6">
                  <c:v>89244.86</c:v>
                </c:pt>
                <c:pt idx="7">
                  <c:v>125648.26</c:v>
                </c:pt>
                <c:pt idx="8">
                  <c:v>161789.24000000008</c:v>
                </c:pt>
                <c:pt idx="9">
                  <c:v>243934.81999999998</c:v>
                </c:pt>
                <c:pt idx="10">
                  <c:v>39072.89</c:v>
                </c:pt>
                <c:pt idx="11">
                  <c:v>86553.58</c:v>
                </c:pt>
                <c:pt idx="12">
                  <c:v>130296.32000000002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Питание дошкольников</c:v>
                </c:pt>
              </c:strCache>
            </c:strRef>
          </c:tx>
          <c:dLbls>
            <c:dLbl>
              <c:idx val="0"/>
              <c:layout>
                <c:manualLayout>
                  <c:x val="3.5751840168244037E-2"/>
                  <c:y val="0"/>
                </c:manualLayout>
              </c:layout>
              <c:showVal val="1"/>
            </c:dLbl>
            <c:dLbl>
              <c:idx val="1"/>
              <c:layout>
                <c:manualLayout>
                  <c:x val="3.3648790746582544E-2"/>
                  <c:y val="5.6858564321250887E-3"/>
                </c:manualLayout>
              </c:layout>
              <c:showVal val="1"/>
            </c:dLbl>
            <c:dLbl>
              <c:idx val="2"/>
              <c:layout>
                <c:manualLayout>
                  <c:x val="2.9442691903259741E-2"/>
                  <c:y val="8.5287846481876643E-3"/>
                </c:manualLayout>
              </c:layout>
              <c:showVal val="1"/>
            </c:dLbl>
            <c:dLbl>
              <c:idx val="3"/>
              <c:layout>
                <c:manualLayout>
                  <c:x val="-1.9230071558403602E-2"/>
                  <c:y val="-2.5940337224383977E-2"/>
                </c:manualLayout>
              </c:layout>
              <c:showVal val="1"/>
            </c:dLbl>
            <c:dLbl>
              <c:idx val="4"/>
              <c:layout>
                <c:manualLayout>
                  <c:x val="-1.5364511029915368E-3"/>
                  <c:y val="2.594033722438399E-3"/>
                </c:manualLayout>
              </c:layout>
              <c:showVal val="1"/>
            </c:dLbl>
            <c:dLbl>
              <c:idx val="5"/>
              <c:layout>
                <c:manualLayout>
                  <c:x val="0"/>
                  <c:y val="-2.0752269779507088E-2"/>
                </c:manualLayout>
              </c:layout>
              <c:showVal val="1"/>
            </c:dLbl>
            <c:dLbl>
              <c:idx val="6"/>
              <c:layout>
                <c:manualLayout>
                  <c:x val="1.1283497884344146E-2"/>
                  <c:y val="0"/>
                </c:manualLayout>
              </c:layout>
              <c:showVal val="1"/>
            </c:dLbl>
            <c:dLbl>
              <c:idx val="7"/>
              <c:layout>
                <c:manualLayout>
                  <c:x val="1.1283497884344146E-2"/>
                  <c:y val="-3.1128404669260701E-2"/>
                </c:manualLayout>
              </c:layout>
              <c:showVal val="1"/>
            </c:dLbl>
            <c:dLbl>
              <c:idx val="8"/>
              <c:layout>
                <c:manualLayout>
                  <c:x val="7.5223319228960974E-3"/>
                  <c:y val="-2.594033722438399E-3"/>
                </c:manualLayout>
              </c:layout>
              <c:showVal val="1"/>
            </c:dLbl>
            <c:txPr>
              <a:bodyPr/>
              <a:lstStyle/>
              <a:p>
                <a:pPr>
                  <a:defRPr sz="800" baseline="0"/>
                </a:pPr>
                <a:endParaRPr lang="ru-RU"/>
              </a:p>
            </c:txPr>
            <c:showVal val="1"/>
          </c:dLbls>
          <c:cat>
            <c:strRef>
              <c:f>Лист1!$A$2:$A$14</c:f>
              <c:strCache>
                <c:ptCount val="13"/>
                <c:pt idx="0">
                  <c:v>БОУ "Нюксенская СОШ"</c:v>
                </c:pt>
                <c:pt idx="1">
                  <c:v>БОУ  НюМР ВО"Городищенская СОШ"</c:v>
                </c:pt>
                <c:pt idx="2">
                  <c:v>БОУ Нмр ВО "Игмасская ООШ"</c:v>
                </c:pt>
                <c:pt idx="3">
                  <c:v>БОУ НюМр ВО Левашская ООШ"</c:v>
                </c:pt>
                <c:pt idx="4">
                  <c:v>БОУ НМР ВО "Брусенская ООШ"</c:v>
                </c:pt>
                <c:pt idx="5">
                  <c:v>БОУ НМР ВО "Брусенская ООШ"</c:v>
                </c:pt>
                <c:pt idx="6">
                  <c:v>БОУ НМР ВО "Лесютинская ООШ"</c:v>
                </c:pt>
                <c:pt idx="7">
                  <c:v>БОУ НМР ВО "Матвеевская ООШ"</c:v>
                </c:pt>
                <c:pt idx="8">
                  <c:v>БОУ НМР ВО "Бобровская ООШ"</c:v>
                </c:pt>
                <c:pt idx="9">
                  <c:v>БОУ НМР "Копыловская ООШ"</c:v>
                </c:pt>
                <c:pt idx="10">
                  <c:v>БОУ "Нюксенская НОШ"</c:v>
                </c:pt>
                <c:pt idx="11">
                  <c:v>МБОУ "Берёзовослободская НОШ"</c:v>
                </c:pt>
                <c:pt idx="12">
                  <c:v>БОУ "Нюксенская СКОШИ VIIIвида"</c:v>
                </c:pt>
              </c:strCache>
            </c:strRef>
          </c:cat>
          <c:val>
            <c:numRef>
              <c:f>Лист1!$C$2:$C$14</c:f>
              <c:numCache>
                <c:formatCode>General</c:formatCode>
                <c:ptCount val="13"/>
                <c:pt idx="3" formatCode="#,##0.00&quot;р.&quot;">
                  <c:v>5798.78</c:v>
                </c:pt>
                <c:pt idx="4" formatCode="#,##0.00&quot;р.&quot;">
                  <c:v>8120.91</c:v>
                </c:pt>
                <c:pt idx="5" formatCode="#,##0.00&quot;р.&quot;">
                  <c:v>10077.870000000001</c:v>
                </c:pt>
                <c:pt idx="6" formatCode="#,##0.00&quot;р.&quot;">
                  <c:v>8009.27</c:v>
                </c:pt>
                <c:pt idx="7" formatCode="#,##0.00&quot;р.&quot;">
                  <c:v>6578.55</c:v>
                </c:pt>
                <c:pt idx="8" formatCode="#,##0.00&quot;р.&quot;">
                  <c:v>9494.5400000000009</c:v>
                </c:pt>
              </c:numCache>
            </c:numRef>
          </c:val>
        </c:ser>
        <c:shape val="box"/>
        <c:axId val="141522816"/>
        <c:axId val="141524352"/>
        <c:axId val="0"/>
      </c:bar3DChart>
      <c:catAx>
        <c:axId val="141522816"/>
        <c:scaling>
          <c:orientation val="minMax"/>
        </c:scaling>
        <c:axPos val="b"/>
        <c:numFmt formatCode="General" sourceLinked="1"/>
        <c:tickLblPos val="nextTo"/>
        <c:crossAx val="141524352"/>
        <c:crosses val="autoZero"/>
        <c:auto val="1"/>
        <c:lblAlgn val="ctr"/>
        <c:lblOffset val="100"/>
      </c:catAx>
      <c:valAx>
        <c:axId val="141524352"/>
        <c:scaling>
          <c:orientation val="minMax"/>
        </c:scaling>
        <c:axPos val="l"/>
        <c:majorGridlines/>
        <c:numFmt formatCode="#,##0.00&quot;р.&quot;" sourceLinked="1"/>
        <c:tickLblPos val="nextTo"/>
        <c:crossAx val="141522816"/>
        <c:crosses val="autoZero"/>
        <c:crossBetween val="between"/>
      </c:valAx>
    </c:plotArea>
    <c:legend>
      <c:legendPos val="b"/>
      <c:layout/>
    </c:legend>
    <c:plotVisOnly val="1"/>
  </c:chart>
  <c:spPr>
    <a:gradFill>
      <a:gsLst>
        <a:gs pos="0">
          <a:schemeClr val="accent1">
            <a:tint val="66000"/>
            <a:satMod val="16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</c:spPr>
  <c:txPr>
    <a:bodyPr/>
    <a:lstStyle/>
    <a:p>
      <a:pPr>
        <a:defRPr sz="1200" baseline="0"/>
      </a:pPr>
      <a:endParaRPr lang="ru-RU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1126C7-E1DE-4495-BB54-759D8E2D0B2C}" type="doc">
      <dgm:prSet loTypeId="urn:microsoft.com/office/officeart/2005/8/layout/chevron2" loCatId="list" qsTypeId="urn:microsoft.com/office/officeart/2005/8/quickstyle/3d7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FC9DD18-55D7-4EC0-8A00-E1BBA07FB6C1}">
      <dgm:prSet/>
      <dgm:spPr/>
      <dgm:t>
        <a:bodyPr/>
        <a:lstStyle/>
        <a:p>
          <a:pPr rtl="0"/>
          <a:endParaRPr lang="ru-RU" i="0" baseline="0" dirty="0"/>
        </a:p>
      </dgm:t>
    </dgm:pt>
    <dgm:pt modelId="{1792380A-FA13-4B6E-A6B0-EBAFD2FFCCCC}" type="parTrans" cxnId="{6C2DDFDE-FBFC-40AD-BA68-1B5FF4FD9FC0}">
      <dgm:prSet/>
      <dgm:spPr/>
      <dgm:t>
        <a:bodyPr/>
        <a:lstStyle/>
        <a:p>
          <a:endParaRPr lang="ru-RU"/>
        </a:p>
      </dgm:t>
    </dgm:pt>
    <dgm:pt modelId="{180FFCAB-10C6-4135-9E08-3AA48053811F}" type="sibTrans" cxnId="{6C2DDFDE-FBFC-40AD-BA68-1B5FF4FD9FC0}">
      <dgm:prSet/>
      <dgm:spPr/>
      <dgm:t>
        <a:bodyPr/>
        <a:lstStyle/>
        <a:p>
          <a:endParaRPr lang="ru-RU"/>
        </a:p>
      </dgm:t>
    </dgm:pt>
    <dgm:pt modelId="{142DF6F4-58A0-493E-971C-098AEAC6A92E}">
      <dgm:prSet/>
      <dgm:spPr/>
      <dgm:t>
        <a:bodyPr/>
        <a:lstStyle/>
        <a:p>
          <a:pPr rtl="0"/>
          <a:endParaRPr lang="ru-RU" i="0" baseline="0" dirty="0"/>
        </a:p>
      </dgm:t>
    </dgm:pt>
    <dgm:pt modelId="{7EC2D5BC-0221-4B08-B57B-83BBAC202C98}" type="parTrans" cxnId="{9A1D2310-749E-4C27-A4C7-14267019949D}">
      <dgm:prSet/>
      <dgm:spPr/>
      <dgm:t>
        <a:bodyPr/>
        <a:lstStyle/>
        <a:p>
          <a:endParaRPr lang="ru-RU"/>
        </a:p>
      </dgm:t>
    </dgm:pt>
    <dgm:pt modelId="{972D08ED-F5CE-49F6-A13F-875F750DD51A}" type="sibTrans" cxnId="{9A1D2310-749E-4C27-A4C7-14267019949D}">
      <dgm:prSet/>
      <dgm:spPr/>
      <dgm:t>
        <a:bodyPr/>
        <a:lstStyle/>
        <a:p>
          <a:endParaRPr lang="ru-RU"/>
        </a:p>
      </dgm:t>
    </dgm:pt>
    <dgm:pt modelId="{99F87570-FD35-4197-AD83-E0172C4669FB}">
      <dgm:prSet/>
      <dgm:spPr/>
      <dgm:t>
        <a:bodyPr/>
        <a:lstStyle/>
        <a:p>
          <a:pPr rtl="0"/>
          <a:endParaRPr lang="ru-RU" i="0" baseline="0" dirty="0"/>
        </a:p>
      </dgm:t>
    </dgm:pt>
    <dgm:pt modelId="{74C06234-8786-4DA5-9238-88BF46BFCD4A}" type="parTrans" cxnId="{B69D5BD9-EE0E-4313-83D5-E40BE7D72A69}">
      <dgm:prSet/>
      <dgm:spPr/>
      <dgm:t>
        <a:bodyPr/>
        <a:lstStyle/>
        <a:p>
          <a:endParaRPr lang="ru-RU"/>
        </a:p>
      </dgm:t>
    </dgm:pt>
    <dgm:pt modelId="{8426ECCD-2796-49BD-95D5-AA8A577EE154}" type="sibTrans" cxnId="{B69D5BD9-EE0E-4313-83D5-E40BE7D72A69}">
      <dgm:prSet/>
      <dgm:spPr/>
      <dgm:t>
        <a:bodyPr/>
        <a:lstStyle/>
        <a:p>
          <a:endParaRPr lang="ru-RU"/>
        </a:p>
      </dgm:t>
    </dgm:pt>
    <dgm:pt modelId="{5BD4FC61-78F0-4B53-BB9B-0A977E0AD2B2}">
      <dgm:prSet/>
      <dgm:spPr/>
      <dgm:t>
        <a:bodyPr/>
        <a:lstStyle/>
        <a:p>
          <a:pPr rtl="0"/>
          <a:endParaRPr lang="ru-RU" i="0" baseline="0" dirty="0"/>
        </a:p>
      </dgm:t>
    </dgm:pt>
    <dgm:pt modelId="{EA2CD3CB-3D57-4342-82D5-35EB69A40254}" type="parTrans" cxnId="{9D2D7CB2-B098-4068-9954-A5BF4F6DD671}">
      <dgm:prSet/>
      <dgm:spPr/>
      <dgm:t>
        <a:bodyPr/>
        <a:lstStyle/>
        <a:p>
          <a:endParaRPr lang="ru-RU"/>
        </a:p>
      </dgm:t>
    </dgm:pt>
    <dgm:pt modelId="{34541E19-3610-4D8B-8009-9C44D2C4614C}" type="sibTrans" cxnId="{9D2D7CB2-B098-4068-9954-A5BF4F6DD671}">
      <dgm:prSet/>
      <dgm:spPr/>
      <dgm:t>
        <a:bodyPr/>
        <a:lstStyle/>
        <a:p>
          <a:endParaRPr lang="ru-RU"/>
        </a:p>
      </dgm:t>
    </dgm:pt>
    <dgm:pt modelId="{D70F5F27-8B59-417F-B2B9-D610EC984705}">
      <dgm:prSet/>
      <dgm:spPr/>
      <dgm:t>
        <a:bodyPr/>
        <a:lstStyle/>
        <a:p>
          <a:pPr rtl="0"/>
          <a:endParaRPr lang="ru-RU" dirty="0"/>
        </a:p>
      </dgm:t>
    </dgm:pt>
    <dgm:pt modelId="{7ACA6768-1E6D-4F61-AB6E-A81FA078431E}" type="parTrans" cxnId="{57B60D43-BA14-4182-B3B2-1D8DED076DED}">
      <dgm:prSet/>
      <dgm:spPr/>
      <dgm:t>
        <a:bodyPr/>
        <a:lstStyle/>
        <a:p>
          <a:endParaRPr lang="ru-RU"/>
        </a:p>
      </dgm:t>
    </dgm:pt>
    <dgm:pt modelId="{9DF7A563-C0D5-4C27-88D5-1A952694B9F8}" type="sibTrans" cxnId="{57B60D43-BA14-4182-B3B2-1D8DED076DED}">
      <dgm:prSet/>
      <dgm:spPr/>
      <dgm:t>
        <a:bodyPr/>
        <a:lstStyle/>
        <a:p>
          <a:endParaRPr lang="ru-RU"/>
        </a:p>
      </dgm:t>
    </dgm:pt>
    <dgm:pt modelId="{F8ECAB8F-0447-4922-85DB-FB858FC154AC}">
      <dgm:prSet/>
      <dgm:spPr/>
      <dgm:t>
        <a:bodyPr/>
        <a:lstStyle/>
        <a:p>
          <a:pPr rtl="0"/>
          <a:endParaRPr lang="ru-RU" dirty="0"/>
        </a:p>
      </dgm:t>
    </dgm:pt>
    <dgm:pt modelId="{DFFA3C8F-34D0-4EEE-89B2-C9530E58FE3A}" type="parTrans" cxnId="{78148569-3228-42C6-AA23-2DAF87540E8E}">
      <dgm:prSet/>
      <dgm:spPr/>
      <dgm:t>
        <a:bodyPr/>
        <a:lstStyle/>
        <a:p>
          <a:endParaRPr lang="ru-RU"/>
        </a:p>
      </dgm:t>
    </dgm:pt>
    <dgm:pt modelId="{67EE8D79-2F14-4DE1-BC5E-327AF7E9475E}" type="sibTrans" cxnId="{78148569-3228-42C6-AA23-2DAF87540E8E}">
      <dgm:prSet/>
      <dgm:spPr/>
      <dgm:t>
        <a:bodyPr/>
        <a:lstStyle/>
        <a:p>
          <a:endParaRPr lang="ru-RU"/>
        </a:p>
      </dgm:t>
    </dgm:pt>
    <dgm:pt modelId="{F8D01A39-2F2E-4B2C-92BF-8AB951154CE2}">
      <dgm:prSet custT="1"/>
      <dgm:spPr/>
      <dgm:t>
        <a:bodyPr/>
        <a:lstStyle/>
        <a:p>
          <a:pPr rtl="0"/>
          <a:r>
            <a:rPr lang="ru-RU" sz="2400" i="0" baseline="0" dirty="0" smtClean="0"/>
            <a:t>реализация приоритетного национального проекта «Образование» и национальной образовательной инициативы «Наша Новая школа»;</a:t>
          </a:r>
          <a:endParaRPr lang="ru-RU" sz="2400" dirty="0"/>
        </a:p>
      </dgm:t>
    </dgm:pt>
    <dgm:pt modelId="{DD50D8A6-7568-4D39-B89D-E5C32A351CA9}" type="parTrans" cxnId="{3265CA75-F586-4BE9-A002-5FDB54924E81}">
      <dgm:prSet/>
      <dgm:spPr/>
      <dgm:t>
        <a:bodyPr/>
        <a:lstStyle/>
        <a:p>
          <a:endParaRPr lang="ru-RU"/>
        </a:p>
      </dgm:t>
    </dgm:pt>
    <dgm:pt modelId="{107C9FB9-965E-4AE8-8C68-EC9C8E2C8CDC}" type="sibTrans" cxnId="{3265CA75-F586-4BE9-A002-5FDB54924E81}">
      <dgm:prSet/>
      <dgm:spPr/>
      <dgm:t>
        <a:bodyPr/>
        <a:lstStyle/>
        <a:p>
          <a:endParaRPr lang="ru-RU"/>
        </a:p>
      </dgm:t>
    </dgm:pt>
    <dgm:pt modelId="{977FCCE3-507E-4665-BDEF-C8D66B67F4F2}">
      <dgm:prSet custT="1"/>
      <dgm:spPr/>
      <dgm:t>
        <a:bodyPr/>
        <a:lstStyle/>
        <a:p>
          <a:pPr rtl="0"/>
          <a:r>
            <a:rPr lang="ru-RU" sz="2400" i="0" baseline="0" dirty="0" smtClean="0"/>
            <a:t>проведение оптимизации сети ОУ;</a:t>
          </a:r>
          <a:endParaRPr lang="ru-RU" sz="2400" dirty="0"/>
        </a:p>
      </dgm:t>
    </dgm:pt>
    <dgm:pt modelId="{01A3546F-DE5B-4A80-9BFD-9D71BD2055FE}" type="parTrans" cxnId="{5D94B56B-17D9-4FA0-9A64-F11E94526BD0}">
      <dgm:prSet/>
      <dgm:spPr/>
      <dgm:t>
        <a:bodyPr/>
        <a:lstStyle/>
        <a:p>
          <a:endParaRPr lang="ru-RU"/>
        </a:p>
      </dgm:t>
    </dgm:pt>
    <dgm:pt modelId="{BDED9982-1C3F-4289-B604-8D8343F34B94}" type="sibTrans" cxnId="{5D94B56B-17D9-4FA0-9A64-F11E94526BD0}">
      <dgm:prSet/>
      <dgm:spPr/>
      <dgm:t>
        <a:bodyPr/>
        <a:lstStyle/>
        <a:p>
          <a:endParaRPr lang="ru-RU"/>
        </a:p>
      </dgm:t>
    </dgm:pt>
    <dgm:pt modelId="{5DC51B2A-0C84-455A-9441-928B5D7AD362}">
      <dgm:prSet custT="1"/>
      <dgm:spPr/>
      <dgm:t>
        <a:bodyPr/>
        <a:lstStyle/>
        <a:p>
          <a:r>
            <a:rPr lang="ru-RU" sz="2400" i="0" baseline="0" dirty="0" smtClean="0"/>
            <a:t>внедрение федеральных государственных образовательных стандартов начального общего образования</a:t>
          </a:r>
          <a:endParaRPr lang="ru-RU" sz="2400" dirty="0"/>
        </a:p>
      </dgm:t>
    </dgm:pt>
    <dgm:pt modelId="{C0D5286B-D69B-455A-9A78-3752D7F4D404}" type="parTrans" cxnId="{F9198FEF-A948-40FC-B0B3-861E92552267}">
      <dgm:prSet/>
      <dgm:spPr/>
      <dgm:t>
        <a:bodyPr/>
        <a:lstStyle/>
        <a:p>
          <a:endParaRPr lang="ru-RU"/>
        </a:p>
      </dgm:t>
    </dgm:pt>
    <dgm:pt modelId="{9F8E2D33-DC72-4C22-92A4-56B8B51FB51D}" type="sibTrans" cxnId="{F9198FEF-A948-40FC-B0B3-861E92552267}">
      <dgm:prSet/>
      <dgm:spPr/>
      <dgm:t>
        <a:bodyPr/>
        <a:lstStyle/>
        <a:p>
          <a:endParaRPr lang="ru-RU"/>
        </a:p>
      </dgm:t>
    </dgm:pt>
    <dgm:pt modelId="{98F555DC-1E95-4F95-974B-90ED89E0BBC7}">
      <dgm:prSet custT="1"/>
      <dgm:spPr/>
      <dgm:t>
        <a:bodyPr/>
        <a:lstStyle/>
        <a:p>
          <a:pPr rtl="0"/>
          <a:r>
            <a:rPr lang="ru-RU" sz="2400" i="0" baseline="0" dirty="0" smtClean="0"/>
            <a:t>повышение профессиональной компетентности педагогов;</a:t>
          </a:r>
          <a:endParaRPr lang="ru-RU" sz="2400" dirty="0"/>
        </a:p>
      </dgm:t>
    </dgm:pt>
    <dgm:pt modelId="{5260FD8A-DE4C-4B9A-A923-0E1E605A7571}" type="parTrans" cxnId="{C3F4EA98-1651-4F62-AEE0-0A2DF9DDCA78}">
      <dgm:prSet/>
      <dgm:spPr/>
      <dgm:t>
        <a:bodyPr/>
        <a:lstStyle/>
        <a:p>
          <a:endParaRPr lang="ru-RU"/>
        </a:p>
      </dgm:t>
    </dgm:pt>
    <dgm:pt modelId="{4B520A50-5902-4584-AA51-E16EE03E5BEE}" type="sibTrans" cxnId="{C3F4EA98-1651-4F62-AEE0-0A2DF9DDCA78}">
      <dgm:prSet/>
      <dgm:spPr/>
      <dgm:t>
        <a:bodyPr/>
        <a:lstStyle/>
        <a:p>
          <a:endParaRPr lang="ru-RU"/>
        </a:p>
      </dgm:t>
    </dgm:pt>
    <dgm:pt modelId="{38881F8E-77F7-4AA9-90FD-2D437E245285}">
      <dgm:prSet custT="1"/>
      <dgm:spPr/>
      <dgm:t>
        <a:bodyPr/>
        <a:lstStyle/>
        <a:p>
          <a:pPr rtl="0"/>
          <a:r>
            <a:rPr lang="ru-RU" sz="2400" i="0" baseline="0" dirty="0" smtClean="0"/>
            <a:t>повышение качества знаний учащихся, работа с одаренными детьми;</a:t>
          </a:r>
          <a:endParaRPr lang="ru-RU" sz="2400" dirty="0"/>
        </a:p>
      </dgm:t>
    </dgm:pt>
    <dgm:pt modelId="{B767A057-E4CD-4F51-8AF2-C4EF04B1B1FB}" type="parTrans" cxnId="{A648E4A1-FC5B-4A0F-9E3C-9CCAD849D1A3}">
      <dgm:prSet/>
      <dgm:spPr/>
      <dgm:t>
        <a:bodyPr/>
        <a:lstStyle/>
        <a:p>
          <a:endParaRPr lang="ru-RU"/>
        </a:p>
      </dgm:t>
    </dgm:pt>
    <dgm:pt modelId="{65C673EE-9731-4F3A-8882-54E40C0381D2}" type="sibTrans" cxnId="{A648E4A1-FC5B-4A0F-9E3C-9CCAD849D1A3}">
      <dgm:prSet/>
      <dgm:spPr/>
      <dgm:t>
        <a:bodyPr/>
        <a:lstStyle/>
        <a:p>
          <a:endParaRPr lang="ru-RU"/>
        </a:p>
      </dgm:t>
    </dgm:pt>
    <dgm:pt modelId="{AC2FCBF8-7F1C-4AE4-A420-BC9F7E93AA71}">
      <dgm:prSet custT="1"/>
      <dgm:spPr/>
      <dgm:t>
        <a:bodyPr/>
        <a:lstStyle/>
        <a:p>
          <a:pPr rtl="0"/>
          <a:r>
            <a:rPr lang="ru-RU" sz="2400" i="0" baseline="0" dirty="0" smtClean="0"/>
            <a:t>повышение воспитательного потенциала, формирование здорового образа жизни </a:t>
          </a:r>
          <a:endParaRPr lang="ru-RU" sz="2400" dirty="0"/>
        </a:p>
      </dgm:t>
    </dgm:pt>
    <dgm:pt modelId="{01DBF34F-7A5C-43A6-9B7D-0121955B37E8}" type="parTrans" cxnId="{14414BCE-DC59-44D7-9B1E-E6D206C07D72}">
      <dgm:prSet/>
      <dgm:spPr/>
      <dgm:t>
        <a:bodyPr/>
        <a:lstStyle/>
        <a:p>
          <a:endParaRPr lang="ru-RU"/>
        </a:p>
      </dgm:t>
    </dgm:pt>
    <dgm:pt modelId="{CA304180-5539-4555-862B-EED304F25583}" type="sibTrans" cxnId="{14414BCE-DC59-44D7-9B1E-E6D206C07D72}">
      <dgm:prSet/>
      <dgm:spPr/>
      <dgm:t>
        <a:bodyPr/>
        <a:lstStyle/>
        <a:p>
          <a:endParaRPr lang="ru-RU"/>
        </a:p>
      </dgm:t>
    </dgm:pt>
    <dgm:pt modelId="{C87024FB-F025-4C3C-9168-AFC8B95A63DE}" type="pres">
      <dgm:prSet presAssocID="{891126C7-E1DE-4495-BB54-759D8E2D0B2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3452F84-0E44-4D47-BF2C-F82740473B85}" type="pres">
      <dgm:prSet presAssocID="{7FC9DD18-55D7-4EC0-8A00-E1BBA07FB6C1}" presName="composite" presStyleCnt="0"/>
      <dgm:spPr/>
    </dgm:pt>
    <dgm:pt modelId="{770CE4D8-2DE3-4E18-9335-8740065C01A8}" type="pres">
      <dgm:prSet presAssocID="{7FC9DD18-55D7-4EC0-8A00-E1BBA07FB6C1}" presName="parentText" presStyleLbl="align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2F7A8E-65AB-46C8-AB7E-635AD616AB67}" type="pres">
      <dgm:prSet presAssocID="{7FC9DD18-55D7-4EC0-8A00-E1BBA07FB6C1}" presName="descendantText" presStyleLbl="alignAcc1" presStyleIdx="0" presStyleCnt="6" custScaleY="1797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CDA33F-EA54-4639-BABF-5329D015D3C9}" type="pres">
      <dgm:prSet presAssocID="{180FFCAB-10C6-4135-9E08-3AA48053811F}" presName="sp" presStyleCnt="0"/>
      <dgm:spPr/>
    </dgm:pt>
    <dgm:pt modelId="{9C944428-AD9A-4A49-A309-3797369FDEE5}" type="pres">
      <dgm:prSet presAssocID="{142DF6F4-58A0-493E-971C-098AEAC6A92E}" presName="composite" presStyleCnt="0"/>
      <dgm:spPr/>
    </dgm:pt>
    <dgm:pt modelId="{EA72AD23-58A3-483E-AE91-7FF5EE1E2104}" type="pres">
      <dgm:prSet presAssocID="{142DF6F4-58A0-493E-971C-098AEAC6A92E}" presName="parentText" presStyleLbl="alignNode1" presStyleIdx="1" presStyleCnt="6" custLinFactNeighborX="0" custLinFactNeighborY="890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7FE844-0EC9-424D-B456-4B02B469B02E}" type="pres">
      <dgm:prSet presAssocID="{142DF6F4-58A0-493E-971C-098AEAC6A92E}" presName="descendantText" presStyleLbl="alignAcc1" presStyleIdx="1" presStyleCnt="6" custScaleY="576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62CDA1-CFF9-481B-A4E6-8BE91EFAB2AA}" type="pres">
      <dgm:prSet presAssocID="{972D08ED-F5CE-49F6-A13F-875F750DD51A}" presName="sp" presStyleCnt="0"/>
      <dgm:spPr/>
    </dgm:pt>
    <dgm:pt modelId="{E207E3B7-2C42-4231-8949-8AC47DED033C}" type="pres">
      <dgm:prSet presAssocID="{99F87570-FD35-4197-AD83-E0172C4669FB}" presName="composite" presStyleCnt="0"/>
      <dgm:spPr/>
    </dgm:pt>
    <dgm:pt modelId="{8F5F8D18-B138-4095-A66B-95508CAA5CBF}" type="pres">
      <dgm:prSet presAssocID="{99F87570-FD35-4197-AD83-E0172C4669FB}" presName="parentText" presStyleLbl="alignNode1" presStyleIdx="2" presStyleCnt="6" custLinFactNeighborX="0" custLinFactNeighborY="-945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679732-A8D1-4941-83C8-DE17146C0E1F}" type="pres">
      <dgm:prSet presAssocID="{99F87570-FD35-4197-AD83-E0172C4669FB}" presName="descendantText" presStyleLbl="alignAcc1" presStyleIdx="2" presStyleCnt="6" custScaleY="1785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C13ABF-E248-4014-BF01-2610C5AE157B}" type="pres">
      <dgm:prSet presAssocID="{8426ECCD-2796-49BD-95D5-AA8A577EE154}" presName="sp" presStyleCnt="0"/>
      <dgm:spPr/>
    </dgm:pt>
    <dgm:pt modelId="{A461850F-082E-4479-B239-E85418E171D1}" type="pres">
      <dgm:prSet presAssocID="{5BD4FC61-78F0-4B53-BB9B-0A977E0AD2B2}" presName="composite" presStyleCnt="0"/>
      <dgm:spPr/>
    </dgm:pt>
    <dgm:pt modelId="{CA7D91B7-86AE-41D2-9D6F-6FC21F3E8D55}" type="pres">
      <dgm:prSet presAssocID="{5BD4FC61-78F0-4B53-BB9B-0A977E0AD2B2}" presName="parentText" presStyleLbl="alignNode1" presStyleIdx="3" presStyleCnt="6" custLinFactNeighborX="0" custLinFactNeighborY="-980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BDEA1F-96E0-43E1-A0FC-50EC76706A56}" type="pres">
      <dgm:prSet presAssocID="{5BD4FC61-78F0-4B53-BB9B-0A977E0AD2B2}" presName="descendantText" presStyleLbl="alignAcc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CF5B60-F6F3-428D-AD0E-04217A3E354D}" type="pres">
      <dgm:prSet presAssocID="{34541E19-3610-4D8B-8009-9C44D2C4614C}" presName="sp" presStyleCnt="0"/>
      <dgm:spPr/>
    </dgm:pt>
    <dgm:pt modelId="{1479DD0A-AAD7-4E39-9279-5E0523D42CB2}" type="pres">
      <dgm:prSet presAssocID="{D70F5F27-8B59-417F-B2B9-D610EC984705}" presName="composite" presStyleCnt="0"/>
      <dgm:spPr/>
    </dgm:pt>
    <dgm:pt modelId="{9B31E67F-E17D-4A1B-8D75-2A231578DA49}" type="pres">
      <dgm:prSet presAssocID="{D70F5F27-8B59-417F-B2B9-D610EC984705}" presName="parentText" presStyleLbl="alignNode1" presStyleIdx="4" presStyleCnt="6" custLinFactNeighborX="0" custLinFactNeighborY="-1016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08BDE5-82B2-4CE7-81B8-1B2EB932A0A7}" type="pres">
      <dgm:prSet presAssocID="{D70F5F27-8B59-417F-B2B9-D610EC984705}" presName="descendantText" presStyleLbl="alignAcc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67C076-6225-4AB9-AD8F-42690DE98CAE}" type="pres">
      <dgm:prSet presAssocID="{9DF7A563-C0D5-4C27-88D5-1A952694B9F8}" presName="sp" presStyleCnt="0"/>
      <dgm:spPr/>
    </dgm:pt>
    <dgm:pt modelId="{464EAFA2-EFC8-41FB-A4D0-46064F4F319E}" type="pres">
      <dgm:prSet presAssocID="{F8ECAB8F-0447-4922-85DB-FB858FC154AC}" presName="composite" presStyleCnt="0"/>
      <dgm:spPr/>
    </dgm:pt>
    <dgm:pt modelId="{35B4E163-5343-4F4E-B90B-C3A72E9E84DD}" type="pres">
      <dgm:prSet presAssocID="{F8ECAB8F-0447-4922-85DB-FB858FC154AC}" presName="parentText" presStyleLbl="alignNode1" presStyleIdx="5" presStyleCnt="6" custLinFactNeighborX="0" custLinFactNeighborY="69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937998-45A3-447A-966C-CCB9614C0997}" type="pres">
      <dgm:prSet presAssocID="{F8ECAB8F-0447-4922-85DB-FB858FC154AC}" presName="descendantText" presStyleLbl="alignAcc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3F4EA98-1651-4F62-AEE0-0A2DF9DDCA78}" srcId="{5BD4FC61-78F0-4B53-BB9B-0A977E0AD2B2}" destId="{98F555DC-1E95-4F95-974B-90ED89E0BBC7}" srcOrd="0" destOrd="0" parTransId="{5260FD8A-DE4C-4B9A-A923-0E1E605A7571}" sibTransId="{4B520A50-5902-4584-AA51-E16EE03E5BEE}"/>
    <dgm:cxn modelId="{5D94B56B-17D9-4FA0-9A64-F11E94526BD0}" srcId="{142DF6F4-58A0-493E-971C-098AEAC6A92E}" destId="{977FCCE3-507E-4665-BDEF-C8D66B67F4F2}" srcOrd="0" destOrd="0" parTransId="{01A3546F-DE5B-4A80-9BFD-9D71BD2055FE}" sibTransId="{BDED9982-1C3F-4289-B604-8D8343F34B94}"/>
    <dgm:cxn modelId="{2B8F2165-7A1C-4BC5-A693-59B6D7DEAF9E}" type="presOf" srcId="{F8D01A39-2F2E-4B2C-92BF-8AB951154CE2}" destId="{812F7A8E-65AB-46C8-AB7E-635AD616AB67}" srcOrd="0" destOrd="0" presId="urn:microsoft.com/office/officeart/2005/8/layout/chevron2"/>
    <dgm:cxn modelId="{2CD77982-C37A-459D-BFDA-91F32FF0CF9D}" type="presOf" srcId="{98F555DC-1E95-4F95-974B-90ED89E0BBC7}" destId="{2BBDEA1F-96E0-43E1-A0FC-50EC76706A56}" srcOrd="0" destOrd="0" presId="urn:microsoft.com/office/officeart/2005/8/layout/chevron2"/>
    <dgm:cxn modelId="{7D02D4CC-BF06-4D90-8518-D7249F50B680}" type="presOf" srcId="{5BD4FC61-78F0-4B53-BB9B-0A977E0AD2B2}" destId="{CA7D91B7-86AE-41D2-9D6F-6FC21F3E8D55}" srcOrd="0" destOrd="0" presId="urn:microsoft.com/office/officeart/2005/8/layout/chevron2"/>
    <dgm:cxn modelId="{C1134694-FE4A-46BF-93BF-26C779B27D16}" type="presOf" srcId="{D70F5F27-8B59-417F-B2B9-D610EC984705}" destId="{9B31E67F-E17D-4A1B-8D75-2A231578DA49}" srcOrd="0" destOrd="0" presId="urn:microsoft.com/office/officeart/2005/8/layout/chevron2"/>
    <dgm:cxn modelId="{2A8B1E44-465C-4D9D-BCAB-F7CE61C4D83A}" type="presOf" srcId="{38881F8E-77F7-4AA9-90FD-2D437E245285}" destId="{5308BDE5-82B2-4CE7-81B8-1B2EB932A0A7}" srcOrd="0" destOrd="0" presId="urn:microsoft.com/office/officeart/2005/8/layout/chevron2"/>
    <dgm:cxn modelId="{B69D5BD9-EE0E-4313-83D5-E40BE7D72A69}" srcId="{891126C7-E1DE-4495-BB54-759D8E2D0B2C}" destId="{99F87570-FD35-4197-AD83-E0172C4669FB}" srcOrd="2" destOrd="0" parTransId="{74C06234-8786-4DA5-9238-88BF46BFCD4A}" sibTransId="{8426ECCD-2796-49BD-95D5-AA8A577EE154}"/>
    <dgm:cxn modelId="{43866B8D-5C35-45EB-BD27-F6CE2ABD3E60}" type="presOf" srcId="{5DC51B2A-0C84-455A-9441-928B5D7AD362}" destId="{3F679732-A8D1-4941-83C8-DE17146C0E1F}" srcOrd="0" destOrd="0" presId="urn:microsoft.com/office/officeart/2005/8/layout/chevron2"/>
    <dgm:cxn modelId="{8DCA4085-808C-484E-BB5D-DA1B097E83F0}" type="presOf" srcId="{99F87570-FD35-4197-AD83-E0172C4669FB}" destId="{8F5F8D18-B138-4095-A66B-95508CAA5CBF}" srcOrd="0" destOrd="0" presId="urn:microsoft.com/office/officeart/2005/8/layout/chevron2"/>
    <dgm:cxn modelId="{F126B87A-906B-4111-AF9E-7EB712B5FA76}" type="presOf" srcId="{AC2FCBF8-7F1C-4AE4-A420-BC9F7E93AA71}" destId="{8E937998-45A3-447A-966C-CCB9614C0997}" srcOrd="0" destOrd="0" presId="urn:microsoft.com/office/officeart/2005/8/layout/chevron2"/>
    <dgm:cxn modelId="{B4CABD69-3DF5-4DB5-AE73-B9E055D395D7}" type="presOf" srcId="{7FC9DD18-55D7-4EC0-8A00-E1BBA07FB6C1}" destId="{770CE4D8-2DE3-4E18-9335-8740065C01A8}" srcOrd="0" destOrd="0" presId="urn:microsoft.com/office/officeart/2005/8/layout/chevron2"/>
    <dgm:cxn modelId="{617EAB99-4C9B-4439-B2F8-F8BFDE2F2A04}" type="presOf" srcId="{F8ECAB8F-0447-4922-85DB-FB858FC154AC}" destId="{35B4E163-5343-4F4E-B90B-C3A72E9E84DD}" srcOrd="0" destOrd="0" presId="urn:microsoft.com/office/officeart/2005/8/layout/chevron2"/>
    <dgm:cxn modelId="{9D2D7CB2-B098-4068-9954-A5BF4F6DD671}" srcId="{891126C7-E1DE-4495-BB54-759D8E2D0B2C}" destId="{5BD4FC61-78F0-4B53-BB9B-0A977E0AD2B2}" srcOrd="3" destOrd="0" parTransId="{EA2CD3CB-3D57-4342-82D5-35EB69A40254}" sibTransId="{34541E19-3610-4D8B-8009-9C44D2C4614C}"/>
    <dgm:cxn modelId="{78148569-3228-42C6-AA23-2DAF87540E8E}" srcId="{891126C7-E1DE-4495-BB54-759D8E2D0B2C}" destId="{F8ECAB8F-0447-4922-85DB-FB858FC154AC}" srcOrd="5" destOrd="0" parTransId="{DFFA3C8F-34D0-4EEE-89B2-C9530E58FE3A}" sibTransId="{67EE8D79-2F14-4DE1-BC5E-327AF7E9475E}"/>
    <dgm:cxn modelId="{14414BCE-DC59-44D7-9B1E-E6D206C07D72}" srcId="{F8ECAB8F-0447-4922-85DB-FB858FC154AC}" destId="{AC2FCBF8-7F1C-4AE4-A420-BC9F7E93AA71}" srcOrd="0" destOrd="0" parTransId="{01DBF34F-7A5C-43A6-9B7D-0121955B37E8}" sibTransId="{CA304180-5539-4555-862B-EED304F25583}"/>
    <dgm:cxn modelId="{57B60D43-BA14-4182-B3B2-1D8DED076DED}" srcId="{891126C7-E1DE-4495-BB54-759D8E2D0B2C}" destId="{D70F5F27-8B59-417F-B2B9-D610EC984705}" srcOrd="4" destOrd="0" parTransId="{7ACA6768-1E6D-4F61-AB6E-A81FA078431E}" sibTransId="{9DF7A563-C0D5-4C27-88D5-1A952694B9F8}"/>
    <dgm:cxn modelId="{6C2DDFDE-FBFC-40AD-BA68-1B5FF4FD9FC0}" srcId="{891126C7-E1DE-4495-BB54-759D8E2D0B2C}" destId="{7FC9DD18-55D7-4EC0-8A00-E1BBA07FB6C1}" srcOrd="0" destOrd="0" parTransId="{1792380A-FA13-4B6E-A6B0-EBAFD2FFCCCC}" sibTransId="{180FFCAB-10C6-4135-9E08-3AA48053811F}"/>
    <dgm:cxn modelId="{9A1D2310-749E-4C27-A4C7-14267019949D}" srcId="{891126C7-E1DE-4495-BB54-759D8E2D0B2C}" destId="{142DF6F4-58A0-493E-971C-098AEAC6A92E}" srcOrd="1" destOrd="0" parTransId="{7EC2D5BC-0221-4B08-B57B-83BBAC202C98}" sibTransId="{972D08ED-F5CE-49F6-A13F-875F750DD51A}"/>
    <dgm:cxn modelId="{E41DD743-D30E-4B89-973C-ACB6864AE69F}" type="presOf" srcId="{977FCCE3-507E-4665-BDEF-C8D66B67F4F2}" destId="{9D7FE844-0EC9-424D-B456-4B02B469B02E}" srcOrd="0" destOrd="0" presId="urn:microsoft.com/office/officeart/2005/8/layout/chevron2"/>
    <dgm:cxn modelId="{0110AF99-39EA-4824-84AC-CA55540C2949}" type="presOf" srcId="{142DF6F4-58A0-493E-971C-098AEAC6A92E}" destId="{EA72AD23-58A3-483E-AE91-7FF5EE1E2104}" srcOrd="0" destOrd="0" presId="urn:microsoft.com/office/officeart/2005/8/layout/chevron2"/>
    <dgm:cxn modelId="{F9198FEF-A948-40FC-B0B3-861E92552267}" srcId="{99F87570-FD35-4197-AD83-E0172C4669FB}" destId="{5DC51B2A-0C84-455A-9441-928B5D7AD362}" srcOrd="0" destOrd="0" parTransId="{C0D5286B-D69B-455A-9A78-3752D7F4D404}" sibTransId="{9F8E2D33-DC72-4C22-92A4-56B8B51FB51D}"/>
    <dgm:cxn modelId="{A648E4A1-FC5B-4A0F-9E3C-9CCAD849D1A3}" srcId="{D70F5F27-8B59-417F-B2B9-D610EC984705}" destId="{38881F8E-77F7-4AA9-90FD-2D437E245285}" srcOrd="0" destOrd="0" parTransId="{B767A057-E4CD-4F51-8AF2-C4EF04B1B1FB}" sibTransId="{65C673EE-9731-4F3A-8882-54E40C0381D2}"/>
    <dgm:cxn modelId="{EE2DC7C4-E546-4E12-95B0-069A387C0F26}" type="presOf" srcId="{891126C7-E1DE-4495-BB54-759D8E2D0B2C}" destId="{C87024FB-F025-4C3C-9168-AFC8B95A63DE}" srcOrd="0" destOrd="0" presId="urn:microsoft.com/office/officeart/2005/8/layout/chevron2"/>
    <dgm:cxn modelId="{3265CA75-F586-4BE9-A002-5FDB54924E81}" srcId="{7FC9DD18-55D7-4EC0-8A00-E1BBA07FB6C1}" destId="{F8D01A39-2F2E-4B2C-92BF-8AB951154CE2}" srcOrd="0" destOrd="0" parTransId="{DD50D8A6-7568-4D39-B89D-E5C32A351CA9}" sibTransId="{107C9FB9-965E-4AE8-8C68-EC9C8E2C8CDC}"/>
    <dgm:cxn modelId="{AA83AC86-769F-4C43-824E-9FA5F795FD65}" type="presParOf" srcId="{C87024FB-F025-4C3C-9168-AFC8B95A63DE}" destId="{73452F84-0E44-4D47-BF2C-F82740473B85}" srcOrd="0" destOrd="0" presId="urn:microsoft.com/office/officeart/2005/8/layout/chevron2"/>
    <dgm:cxn modelId="{88A3390C-0111-49FF-AE1E-E3CF3B1149FD}" type="presParOf" srcId="{73452F84-0E44-4D47-BF2C-F82740473B85}" destId="{770CE4D8-2DE3-4E18-9335-8740065C01A8}" srcOrd="0" destOrd="0" presId="urn:microsoft.com/office/officeart/2005/8/layout/chevron2"/>
    <dgm:cxn modelId="{0A828B8B-A96F-4F64-BCAD-246E9C0A225A}" type="presParOf" srcId="{73452F84-0E44-4D47-BF2C-F82740473B85}" destId="{812F7A8E-65AB-46C8-AB7E-635AD616AB67}" srcOrd="1" destOrd="0" presId="urn:microsoft.com/office/officeart/2005/8/layout/chevron2"/>
    <dgm:cxn modelId="{88130E25-4735-41FF-9850-262995080FF5}" type="presParOf" srcId="{C87024FB-F025-4C3C-9168-AFC8B95A63DE}" destId="{22CDA33F-EA54-4639-BABF-5329D015D3C9}" srcOrd="1" destOrd="0" presId="urn:microsoft.com/office/officeart/2005/8/layout/chevron2"/>
    <dgm:cxn modelId="{2D08658C-3EDD-4D1A-B0CC-8C474357677B}" type="presParOf" srcId="{C87024FB-F025-4C3C-9168-AFC8B95A63DE}" destId="{9C944428-AD9A-4A49-A309-3797369FDEE5}" srcOrd="2" destOrd="0" presId="urn:microsoft.com/office/officeart/2005/8/layout/chevron2"/>
    <dgm:cxn modelId="{4ACB70F5-F032-4197-87FE-92AE16ACE87F}" type="presParOf" srcId="{9C944428-AD9A-4A49-A309-3797369FDEE5}" destId="{EA72AD23-58A3-483E-AE91-7FF5EE1E2104}" srcOrd="0" destOrd="0" presId="urn:microsoft.com/office/officeart/2005/8/layout/chevron2"/>
    <dgm:cxn modelId="{BEBEC899-7FCF-4C9D-B39C-5E07ECF1A059}" type="presParOf" srcId="{9C944428-AD9A-4A49-A309-3797369FDEE5}" destId="{9D7FE844-0EC9-424D-B456-4B02B469B02E}" srcOrd="1" destOrd="0" presId="urn:microsoft.com/office/officeart/2005/8/layout/chevron2"/>
    <dgm:cxn modelId="{0F068DA0-5257-4D44-82A1-D8C4BDEF7BED}" type="presParOf" srcId="{C87024FB-F025-4C3C-9168-AFC8B95A63DE}" destId="{BC62CDA1-CFF9-481B-A4E6-8BE91EFAB2AA}" srcOrd="3" destOrd="0" presId="urn:microsoft.com/office/officeart/2005/8/layout/chevron2"/>
    <dgm:cxn modelId="{908552FD-8BED-445A-9956-58856ECDEC03}" type="presParOf" srcId="{C87024FB-F025-4C3C-9168-AFC8B95A63DE}" destId="{E207E3B7-2C42-4231-8949-8AC47DED033C}" srcOrd="4" destOrd="0" presId="urn:microsoft.com/office/officeart/2005/8/layout/chevron2"/>
    <dgm:cxn modelId="{57B7A691-562C-44C7-A0C2-EB64726FF778}" type="presParOf" srcId="{E207E3B7-2C42-4231-8949-8AC47DED033C}" destId="{8F5F8D18-B138-4095-A66B-95508CAA5CBF}" srcOrd="0" destOrd="0" presId="urn:microsoft.com/office/officeart/2005/8/layout/chevron2"/>
    <dgm:cxn modelId="{3DB452F5-0B9C-4C56-91F1-44DF53C8BA2F}" type="presParOf" srcId="{E207E3B7-2C42-4231-8949-8AC47DED033C}" destId="{3F679732-A8D1-4941-83C8-DE17146C0E1F}" srcOrd="1" destOrd="0" presId="urn:microsoft.com/office/officeart/2005/8/layout/chevron2"/>
    <dgm:cxn modelId="{FF46009C-E7E2-4F66-9FB6-71DE11F97AC4}" type="presParOf" srcId="{C87024FB-F025-4C3C-9168-AFC8B95A63DE}" destId="{90C13ABF-E248-4014-BF01-2610C5AE157B}" srcOrd="5" destOrd="0" presId="urn:microsoft.com/office/officeart/2005/8/layout/chevron2"/>
    <dgm:cxn modelId="{3CF76EC7-6D6E-4261-A47F-17E31ECC4A73}" type="presParOf" srcId="{C87024FB-F025-4C3C-9168-AFC8B95A63DE}" destId="{A461850F-082E-4479-B239-E85418E171D1}" srcOrd="6" destOrd="0" presId="urn:microsoft.com/office/officeart/2005/8/layout/chevron2"/>
    <dgm:cxn modelId="{3F59D7F5-7879-4B94-9495-9F198ED6C475}" type="presParOf" srcId="{A461850F-082E-4479-B239-E85418E171D1}" destId="{CA7D91B7-86AE-41D2-9D6F-6FC21F3E8D55}" srcOrd="0" destOrd="0" presId="urn:microsoft.com/office/officeart/2005/8/layout/chevron2"/>
    <dgm:cxn modelId="{E2423E22-070B-4BAF-8D42-EAE60D1482A0}" type="presParOf" srcId="{A461850F-082E-4479-B239-E85418E171D1}" destId="{2BBDEA1F-96E0-43E1-A0FC-50EC76706A56}" srcOrd="1" destOrd="0" presId="urn:microsoft.com/office/officeart/2005/8/layout/chevron2"/>
    <dgm:cxn modelId="{572E4AB9-BA40-49C5-ABBB-F7C28BE718FC}" type="presParOf" srcId="{C87024FB-F025-4C3C-9168-AFC8B95A63DE}" destId="{96CF5B60-F6F3-428D-AD0E-04217A3E354D}" srcOrd="7" destOrd="0" presId="urn:microsoft.com/office/officeart/2005/8/layout/chevron2"/>
    <dgm:cxn modelId="{8C204EA4-97D5-473B-A3C1-3455AEB539ED}" type="presParOf" srcId="{C87024FB-F025-4C3C-9168-AFC8B95A63DE}" destId="{1479DD0A-AAD7-4E39-9279-5E0523D42CB2}" srcOrd="8" destOrd="0" presId="urn:microsoft.com/office/officeart/2005/8/layout/chevron2"/>
    <dgm:cxn modelId="{7ED60060-D8D5-4B21-8306-5E7E518D7927}" type="presParOf" srcId="{1479DD0A-AAD7-4E39-9279-5E0523D42CB2}" destId="{9B31E67F-E17D-4A1B-8D75-2A231578DA49}" srcOrd="0" destOrd="0" presId="urn:microsoft.com/office/officeart/2005/8/layout/chevron2"/>
    <dgm:cxn modelId="{659EE4F5-9164-4B93-8F67-E15773A2CC01}" type="presParOf" srcId="{1479DD0A-AAD7-4E39-9279-5E0523D42CB2}" destId="{5308BDE5-82B2-4CE7-81B8-1B2EB932A0A7}" srcOrd="1" destOrd="0" presId="urn:microsoft.com/office/officeart/2005/8/layout/chevron2"/>
    <dgm:cxn modelId="{FF148FA2-286E-4301-975B-12F1CF91BCF0}" type="presParOf" srcId="{C87024FB-F025-4C3C-9168-AFC8B95A63DE}" destId="{E567C076-6225-4AB9-AD8F-42690DE98CAE}" srcOrd="9" destOrd="0" presId="urn:microsoft.com/office/officeart/2005/8/layout/chevron2"/>
    <dgm:cxn modelId="{D986B25D-9C0F-4BF7-8CA0-661305F7573C}" type="presParOf" srcId="{C87024FB-F025-4C3C-9168-AFC8B95A63DE}" destId="{464EAFA2-EFC8-41FB-A4D0-46064F4F319E}" srcOrd="10" destOrd="0" presId="urn:microsoft.com/office/officeart/2005/8/layout/chevron2"/>
    <dgm:cxn modelId="{9BE77656-4601-4902-BE16-788E26874112}" type="presParOf" srcId="{464EAFA2-EFC8-41FB-A4D0-46064F4F319E}" destId="{35B4E163-5343-4F4E-B90B-C3A72E9E84DD}" srcOrd="0" destOrd="0" presId="urn:microsoft.com/office/officeart/2005/8/layout/chevron2"/>
    <dgm:cxn modelId="{F8815E5E-0F85-4441-BA11-F488C144172D}" type="presParOf" srcId="{464EAFA2-EFC8-41FB-A4D0-46064F4F319E}" destId="{8E937998-45A3-447A-966C-CCB9614C0997}" srcOrd="1" destOrd="0" presId="urn:microsoft.com/office/officeart/2005/8/layout/chevron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8426CD7-0B02-4B8E-BBFC-7836CBDB3220}" type="doc">
      <dgm:prSet loTypeId="urn:microsoft.com/office/officeart/2005/8/layout/list1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1F43E58-FD73-4298-96F6-D61997E39398}">
      <dgm:prSet custT="1"/>
      <dgm:spPr>
        <a:effectLst>
          <a:softEdge rad="317500"/>
        </a:effectLst>
        <a:scene3d>
          <a:camera prst="orthographicFront"/>
          <a:lightRig rig="chilly" dir="t"/>
        </a:scene3d>
        <a:sp3d prstMaterial="translucentPowder"/>
      </dgm:spPr>
      <dgm:t>
        <a:bodyPr/>
        <a:lstStyle/>
        <a:p>
          <a:pPr algn="ctr" rtl="0"/>
          <a:r>
            <a:rPr lang="ru-RU" sz="3400" b="1" dirty="0" smtClean="0">
              <a:solidFill>
                <a:srgbClr val="7030A0"/>
              </a:solidFill>
            </a:rPr>
            <a:t>26 образовательных учреждений:</a:t>
          </a:r>
          <a:endParaRPr lang="ru-RU" sz="3400" b="1" dirty="0">
            <a:solidFill>
              <a:srgbClr val="7030A0"/>
            </a:solidFill>
          </a:endParaRPr>
        </a:p>
      </dgm:t>
    </dgm:pt>
    <dgm:pt modelId="{1C21EC81-6236-4E06-905F-0E7FB3DEE37C}" type="parTrans" cxnId="{78D95CBB-9FAE-4EBC-B7C7-96B339918FAA}">
      <dgm:prSet/>
      <dgm:spPr/>
      <dgm:t>
        <a:bodyPr/>
        <a:lstStyle/>
        <a:p>
          <a:endParaRPr lang="ru-RU"/>
        </a:p>
      </dgm:t>
    </dgm:pt>
    <dgm:pt modelId="{8ADD24BF-48BA-47B6-82A3-E588FFCDEF89}" type="sibTrans" cxnId="{78D95CBB-9FAE-4EBC-B7C7-96B339918FAA}">
      <dgm:prSet/>
      <dgm:spPr/>
      <dgm:t>
        <a:bodyPr/>
        <a:lstStyle/>
        <a:p>
          <a:endParaRPr lang="ru-RU"/>
        </a:p>
      </dgm:t>
    </dgm:pt>
    <dgm:pt modelId="{407675AA-FEA5-4F0D-B445-85C526DACE33}">
      <dgm:prSet custT="1"/>
      <dgm:spPr/>
      <dgm:t>
        <a:bodyPr/>
        <a:lstStyle/>
        <a:p>
          <a:pPr algn="ctr" rtl="0"/>
          <a:r>
            <a:rPr lang="ru-RU" sz="2000" b="1" dirty="0" smtClean="0">
              <a:solidFill>
                <a:srgbClr val="7030A0"/>
              </a:solidFill>
            </a:rPr>
            <a:t>Две средние базовые школы </a:t>
          </a:r>
          <a:endParaRPr lang="ru-RU" sz="2000" b="1" dirty="0">
            <a:solidFill>
              <a:srgbClr val="7030A0"/>
            </a:solidFill>
          </a:endParaRPr>
        </a:p>
      </dgm:t>
    </dgm:pt>
    <dgm:pt modelId="{B2C0C9EE-351F-4663-8A94-73BC270B3635}" type="parTrans" cxnId="{687D5FFD-7C72-4A75-953E-87F3F1EA3EDF}">
      <dgm:prSet/>
      <dgm:spPr/>
      <dgm:t>
        <a:bodyPr/>
        <a:lstStyle/>
        <a:p>
          <a:endParaRPr lang="ru-RU"/>
        </a:p>
      </dgm:t>
    </dgm:pt>
    <dgm:pt modelId="{48EBB488-4A56-4E47-8F4C-3CFEC4F00070}" type="sibTrans" cxnId="{687D5FFD-7C72-4A75-953E-87F3F1EA3EDF}">
      <dgm:prSet/>
      <dgm:spPr/>
      <dgm:t>
        <a:bodyPr/>
        <a:lstStyle/>
        <a:p>
          <a:endParaRPr lang="ru-RU"/>
        </a:p>
      </dgm:t>
    </dgm:pt>
    <dgm:pt modelId="{E505969D-11C0-464D-AEA3-D1CC0DD09D6D}">
      <dgm:prSet custT="1"/>
      <dgm:spPr/>
      <dgm:t>
        <a:bodyPr/>
        <a:lstStyle/>
        <a:p>
          <a:pPr algn="ctr" rtl="0"/>
          <a:r>
            <a:rPr lang="ru-RU" sz="2000" b="1" dirty="0" smtClean="0">
              <a:solidFill>
                <a:srgbClr val="7030A0"/>
              </a:solidFill>
            </a:rPr>
            <a:t>Восемь</a:t>
          </a:r>
          <a:r>
            <a:rPr lang="ru-RU" sz="1400" b="1" dirty="0" smtClean="0">
              <a:solidFill>
                <a:srgbClr val="7030A0"/>
              </a:solidFill>
            </a:rPr>
            <a:t> </a:t>
          </a:r>
          <a:r>
            <a:rPr lang="ru-RU" sz="2000" b="1" dirty="0" smtClean="0">
              <a:solidFill>
                <a:srgbClr val="7030A0"/>
              </a:solidFill>
            </a:rPr>
            <a:t>основных школ</a:t>
          </a:r>
          <a:r>
            <a:rPr lang="ru-RU" sz="1400" b="1" dirty="0" smtClean="0">
              <a:solidFill>
                <a:srgbClr val="7030A0"/>
              </a:solidFill>
            </a:rPr>
            <a:t> </a:t>
          </a:r>
          <a:endParaRPr lang="ru-RU" sz="1400" b="1" dirty="0">
            <a:solidFill>
              <a:srgbClr val="7030A0"/>
            </a:solidFill>
          </a:endParaRPr>
        </a:p>
      </dgm:t>
    </dgm:pt>
    <dgm:pt modelId="{E8564F76-8C15-4CF9-9573-CB21C20DD177}" type="parTrans" cxnId="{CF2D2C9B-475A-42F0-998A-0FB332B97FFC}">
      <dgm:prSet/>
      <dgm:spPr/>
      <dgm:t>
        <a:bodyPr/>
        <a:lstStyle/>
        <a:p>
          <a:endParaRPr lang="ru-RU"/>
        </a:p>
      </dgm:t>
    </dgm:pt>
    <dgm:pt modelId="{97D21E04-60DB-4609-93F2-4E979B575020}" type="sibTrans" cxnId="{CF2D2C9B-475A-42F0-998A-0FB332B97FFC}">
      <dgm:prSet/>
      <dgm:spPr/>
      <dgm:t>
        <a:bodyPr/>
        <a:lstStyle/>
        <a:p>
          <a:endParaRPr lang="ru-RU"/>
        </a:p>
      </dgm:t>
    </dgm:pt>
    <dgm:pt modelId="{3DFA9EA2-0A8F-4668-A8D2-54A4DBE142A5}">
      <dgm:prSet custT="1"/>
      <dgm:spPr/>
      <dgm:t>
        <a:bodyPr/>
        <a:lstStyle/>
        <a:p>
          <a:pPr algn="ctr" rtl="0"/>
          <a:r>
            <a:rPr lang="ru-RU" sz="2000" b="1" dirty="0" smtClean="0">
              <a:solidFill>
                <a:srgbClr val="7030A0"/>
              </a:solidFill>
            </a:rPr>
            <a:t>Две  начальных школы </a:t>
          </a:r>
          <a:endParaRPr lang="ru-RU" sz="2000" b="1" dirty="0">
            <a:solidFill>
              <a:srgbClr val="7030A0"/>
            </a:solidFill>
          </a:endParaRPr>
        </a:p>
      </dgm:t>
    </dgm:pt>
    <dgm:pt modelId="{AC7E9980-05C3-4F5E-B443-103A38D70D32}" type="parTrans" cxnId="{6525A5A5-A698-4B67-BA3E-E5CDB3D66CA6}">
      <dgm:prSet/>
      <dgm:spPr/>
      <dgm:t>
        <a:bodyPr/>
        <a:lstStyle/>
        <a:p>
          <a:endParaRPr lang="ru-RU"/>
        </a:p>
      </dgm:t>
    </dgm:pt>
    <dgm:pt modelId="{7EA40887-2151-4D4B-9E02-EBC71E6396DE}" type="sibTrans" cxnId="{6525A5A5-A698-4B67-BA3E-E5CDB3D66CA6}">
      <dgm:prSet/>
      <dgm:spPr/>
      <dgm:t>
        <a:bodyPr/>
        <a:lstStyle/>
        <a:p>
          <a:endParaRPr lang="ru-RU"/>
        </a:p>
      </dgm:t>
    </dgm:pt>
    <dgm:pt modelId="{C9E0D409-EF5A-4908-820F-4B4249624DCA}">
      <dgm:prSet custT="1"/>
      <dgm:spPr/>
      <dgm:t>
        <a:bodyPr/>
        <a:lstStyle/>
        <a:p>
          <a:pPr algn="ctr" rtl="0"/>
          <a:r>
            <a:rPr lang="ru-RU" sz="2000" b="1" dirty="0" smtClean="0">
              <a:solidFill>
                <a:srgbClr val="7030A0"/>
              </a:solidFill>
            </a:rPr>
            <a:t>Пять начальных  школ – детских садов, Шесть детских садов</a:t>
          </a:r>
          <a:endParaRPr lang="ru-RU" sz="2000" b="1" dirty="0">
            <a:solidFill>
              <a:srgbClr val="7030A0"/>
            </a:solidFill>
          </a:endParaRPr>
        </a:p>
      </dgm:t>
    </dgm:pt>
    <dgm:pt modelId="{834215BF-4A90-49FA-A1A8-A34EC81A8790}" type="parTrans" cxnId="{67FB7819-E6C9-4A27-9B06-2AB48B5DF6BC}">
      <dgm:prSet/>
      <dgm:spPr/>
      <dgm:t>
        <a:bodyPr/>
        <a:lstStyle/>
        <a:p>
          <a:endParaRPr lang="ru-RU"/>
        </a:p>
      </dgm:t>
    </dgm:pt>
    <dgm:pt modelId="{B9423C46-E7FE-4DA5-8D14-643E3A251D69}" type="sibTrans" cxnId="{67FB7819-E6C9-4A27-9B06-2AB48B5DF6BC}">
      <dgm:prSet/>
      <dgm:spPr/>
      <dgm:t>
        <a:bodyPr/>
        <a:lstStyle/>
        <a:p>
          <a:endParaRPr lang="ru-RU"/>
        </a:p>
      </dgm:t>
    </dgm:pt>
    <dgm:pt modelId="{94E474C1-03B2-48B3-B18D-DFECE3327D2F}">
      <dgm:prSet custT="1"/>
      <dgm:spPr/>
      <dgm:t>
        <a:bodyPr/>
        <a:lstStyle/>
        <a:p>
          <a:pPr algn="ctr" rtl="0"/>
          <a:r>
            <a:rPr lang="ru-RU" sz="2000" b="1" dirty="0" smtClean="0">
              <a:solidFill>
                <a:srgbClr val="7030A0"/>
              </a:solidFill>
            </a:rPr>
            <a:t>Одна специальная коррекционная школа – интернат </a:t>
          </a:r>
          <a:r>
            <a:rPr lang="en-US" sz="2000" b="1" dirty="0" smtClean="0">
              <a:solidFill>
                <a:srgbClr val="7030A0"/>
              </a:solidFill>
            </a:rPr>
            <a:t>VIII</a:t>
          </a:r>
          <a:r>
            <a:rPr lang="ru-RU" sz="2000" b="1" dirty="0" smtClean="0">
              <a:solidFill>
                <a:srgbClr val="7030A0"/>
              </a:solidFill>
            </a:rPr>
            <a:t> вида» </a:t>
          </a:r>
          <a:endParaRPr lang="ru-RU" sz="2000" b="1" dirty="0">
            <a:solidFill>
              <a:srgbClr val="7030A0"/>
            </a:solidFill>
          </a:endParaRPr>
        </a:p>
      </dgm:t>
    </dgm:pt>
    <dgm:pt modelId="{06EA28B9-FC1D-49B8-8932-007741159F9B}" type="parTrans" cxnId="{DAE4719A-B27E-4A67-BFD4-8F687C80747C}">
      <dgm:prSet/>
      <dgm:spPr/>
      <dgm:t>
        <a:bodyPr/>
        <a:lstStyle/>
        <a:p>
          <a:endParaRPr lang="ru-RU"/>
        </a:p>
      </dgm:t>
    </dgm:pt>
    <dgm:pt modelId="{36CA2A75-7095-4FA3-B176-7BF2C1FA78D6}" type="sibTrans" cxnId="{DAE4719A-B27E-4A67-BFD4-8F687C80747C}">
      <dgm:prSet/>
      <dgm:spPr/>
      <dgm:t>
        <a:bodyPr/>
        <a:lstStyle/>
        <a:p>
          <a:endParaRPr lang="ru-RU"/>
        </a:p>
      </dgm:t>
    </dgm:pt>
    <dgm:pt modelId="{60F4FC9B-F22D-4698-80B1-1968F6C0DEEE}">
      <dgm:prSet custT="1"/>
      <dgm:spPr/>
      <dgm:t>
        <a:bodyPr/>
        <a:lstStyle/>
        <a:p>
          <a:pPr algn="ctr" rtl="0"/>
          <a:r>
            <a:rPr lang="ru-RU" sz="2000" b="1" dirty="0" smtClean="0">
              <a:solidFill>
                <a:srgbClr val="7030A0"/>
              </a:solidFill>
            </a:rPr>
            <a:t>Два учреждения дополнительного образования</a:t>
          </a:r>
          <a:endParaRPr lang="ru-RU" sz="2000" b="1" dirty="0">
            <a:solidFill>
              <a:srgbClr val="7030A0"/>
            </a:solidFill>
          </a:endParaRPr>
        </a:p>
      </dgm:t>
    </dgm:pt>
    <dgm:pt modelId="{C51B58FA-EAED-4182-8696-558830AC42E7}" type="parTrans" cxnId="{3649F8C2-FC06-4C31-AA23-B53DEE99299E}">
      <dgm:prSet/>
      <dgm:spPr/>
      <dgm:t>
        <a:bodyPr/>
        <a:lstStyle/>
        <a:p>
          <a:endParaRPr lang="ru-RU"/>
        </a:p>
      </dgm:t>
    </dgm:pt>
    <dgm:pt modelId="{D435054A-7797-4E03-B052-E340E7D61FD8}" type="sibTrans" cxnId="{3649F8C2-FC06-4C31-AA23-B53DEE99299E}">
      <dgm:prSet/>
      <dgm:spPr/>
      <dgm:t>
        <a:bodyPr/>
        <a:lstStyle/>
        <a:p>
          <a:endParaRPr lang="ru-RU"/>
        </a:p>
      </dgm:t>
    </dgm:pt>
    <dgm:pt modelId="{7FF5C7A4-F53D-4BD3-8601-7DABEAF45249}" type="pres">
      <dgm:prSet presAssocID="{38426CD7-0B02-4B8E-BBFC-7836CBDB322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2858CE3-2EEE-496C-9797-373FBAA7551C}" type="pres">
      <dgm:prSet presAssocID="{31F43E58-FD73-4298-96F6-D61997E39398}" presName="parentLin" presStyleCnt="0"/>
      <dgm:spPr/>
      <dgm:t>
        <a:bodyPr/>
        <a:lstStyle/>
        <a:p>
          <a:endParaRPr lang="ru-RU"/>
        </a:p>
      </dgm:t>
    </dgm:pt>
    <dgm:pt modelId="{D92904A3-0C25-4BBF-AA23-090A3593295C}" type="pres">
      <dgm:prSet presAssocID="{31F43E58-FD73-4298-96F6-D61997E39398}" presName="parentLeftMargin" presStyleLbl="node1" presStyleIdx="0" presStyleCnt="7"/>
      <dgm:spPr/>
      <dgm:t>
        <a:bodyPr/>
        <a:lstStyle/>
        <a:p>
          <a:endParaRPr lang="ru-RU"/>
        </a:p>
      </dgm:t>
    </dgm:pt>
    <dgm:pt modelId="{5CAA09F0-E8E2-4606-9BEA-A29729F9AACF}" type="pres">
      <dgm:prSet presAssocID="{31F43E58-FD73-4298-96F6-D61997E39398}" presName="parentText" presStyleLbl="node1" presStyleIdx="0" presStyleCnt="7" custScaleX="164551" custScaleY="314210" custLinFactNeighborX="-18517" custLinFactNeighborY="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ED9861-DA01-419F-B056-5DF01AFA34D1}" type="pres">
      <dgm:prSet presAssocID="{31F43E58-FD73-4298-96F6-D61997E39398}" presName="negativeSpace" presStyleCnt="0"/>
      <dgm:spPr/>
      <dgm:t>
        <a:bodyPr/>
        <a:lstStyle/>
        <a:p>
          <a:endParaRPr lang="ru-RU"/>
        </a:p>
      </dgm:t>
    </dgm:pt>
    <dgm:pt modelId="{356C4D23-BDF2-4013-9784-0B6937E87B15}" type="pres">
      <dgm:prSet presAssocID="{31F43E58-FD73-4298-96F6-D61997E39398}" presName="childText" presStyleLbl="conFgAcc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1F4444-F03A-45C0-A044-8EE833068817}" type="pres">
      <dgm:prSet presAssocID="{8ADD24BF-48BA-47B6-82A3-E588FFCDEF89}" presName="spaceBetweenRectangles" presStyleCnt="0"/>
      <dgm:spPr/>
      <dgm:t>
        <a:bodyPr/>
        <a:lstStyle/>
        <a:p>
          <a:endParaRPr lang="ru-RU"/>
        </a:p>
      </dgm:t>
    </dgm:pt>
    <dgm:pt modelId="{B230DD93-2DC6-45C6-8D78-685C96ABD408}" type="pres">
      <dgm:prSet presAssocID="{407675AA-FEA5-4F0D-B445-85C526DACE33}" presName="parentLin" presStyleCnt="0"/>
      <dgm:spPr/>
      <dgm:t>
        <a:bodyPr/>
        <a:lstStyle/>
        <a:p>
          <a:endParaRPr lang="ru-RU"/>
        </a:p>
      </dgm:t>
    </dgm:pt>
    <dgm:pt modelId="{4DF698E2-320C-4690-8E44-59E73D6EBEC9}" type="pres">
      <dgm:prSet presAssocID="{407675AA-FEA5-4F0D-B445-85C526DACE33}" presName="parentLeftMargin" presStyleLbl="node1" presStyleIdx="0" presStyleCnt="7"/>
      <dgm:spPr/>
      <dgm:t>
        <a:bodyPr/>
        <a:lstStyle/>
        <a:p>
          <a:endParaRPr lang="ru-RU"/>
        </a:p>
      </dgm:t>
    </dgm:pt>
    <dgm:pt modelId="{7755B230-2BA0-4592-9A4B-2C3E3B0A32E7}" type="pres">
      <dgm:prSet presAssocID="{407675AA-FEA5-4F0D-B445-85C526DACE33}" presName="parentText" presStyleLbl="node1" presStyleIdx="1" presStyleCnt="7" custScaleX="126634" custScaleY="141498" custLinFactNeighborX="69492" custLinFactNeighborY="-887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BED978-72BC-42FE-963A-FA91A5E7B0B0}" type="pres">
      <dgm:prSet presAssocID="{407675AA-FEA5-4F0D-B445-85C526DACE33}" presName="negativeSpace" presStyleCnt="0"/>
      <dgm:spPr/>
      <dgm:t>
        <a:bodyPr/>
        <a:lstStyle/>
        <a:p>
          <a:endParaRPr lang="ru-RU"/>
        </a:p>
      </dgm:t>
    </dgm:pt>
    <dgm:pt modelId="{917F6C2B-927C-4531-9630-B72446804AC2}" type="pres">
      <dgm:prSet presAssocID="{407675AA-FEA5-4F0D-B445-85C526DACE33}" presName="childText" presStyleLbl="conFgAcc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B3F220-2780-49CC-95F8-DC81EBD08174}" type="pres">
      <dgm:prSet presAssocID="{48EBB488-4A56-4E47-8F4C-3CFEC4F00070}" presName="spaceBetweenRectangles" presStyleCnt="0"/>
      <dgm:spPr/>
      <dgm:t>
        <a:bodyPr/>
        <a:lstStyle/>
        <a:p>
          <a:endParaRPr lang="ru-RU"/>
        </a:p>
      </dgm:t>
    </dgm:pt>
    <dgm:pt modelId="{9111FCFB-D872-4A10-B382-8B26B8D3F3E9}" type="pres">
      <dgm:prSet presAssocID="{E505969D-11C0-464D-AEA3-D1CC0DD09D6D}" presName="parentLin" presStyleCnt="0"/>
      <dgm:spPr/>
      <dgm:t>
        <a:bodyPr/>
        <a:lstStyle/>
        <a:p>
          <a:endParaRPr lang="ru-RU"/>
        </a:p>
      </dgm:t>
    </dgm:pt>
    <dgm:pt modelId="{2153608A-9DEA-44EA-BD53-AFA16FC8B6D8}" type="pres">
      <dgm:prSet presAssocID="{E505969D-11C0-464D-AEA3-D1CC0DD09D6D}" presName="parentLeftMargin" presStyleLbl="node1" presStyleIdx="1" presStyleCnt="7"/>
      <dgm:spPr/>
      <dgm:t>
        <a:bodyPr/>
        <a:lstStyle/>
        <a:p>
          <a:endParaRPr lang="ru-RU"/>
        </a:p>
      </dgm:t>
    </dgm:pt>
    <dgm:pt modelId="{7D6815FE-1FAE-4928-BB85-B0E0B9AE1ECC}" type="pres">
      <dgm:prSet presAssocID="{E505969D-11C0-464D-AEA3-D1CC0DD09D6D}" presName="parentText" presStyleLbl="node1" presStyleIdx="2" presStyleCnt="7" custScaleX="119371" custScaleY="125908" custLinFactX="1453" custLinFactNeighborX="100000" custLinFactNeighborY="-1360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6C0666-B54D-4D65-948E-9CD01BAF2E67}" type="pres">
      <dgm:prSet presAssocID="{E505969D-11C0-464D-AEA3-D1CC0DD09D6D}" presName="negativeSpace" presStyleCnt="0"/>
      <dgm:spPr/>
      <dgm:t>
        <a:bodyPr/>
        <a:lstStyle/>
        <a:p>
          <a:endParaRPr lang="ru-RU"/>
        </a:p>
      </dgm:t>
    </dgm:pt>
    <dgm:pt modelId="{5EB2B432-237B-4396-80B2-60FE677DC736}" type="pres">
      <dgm:prSet presAssocID="{E505969D-11C0-464D-AEA3-D1CC0DD09D6D}" presName="childText" presStyleLbl="conFgAcc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5AD904-E39A-41B8-867A-2B93C72F3815}" type="pres">
      <dgm:prSet presAssocID="{97D21E04-60DB-4609-93F2-4E979B575020}" presName="spaceBetweenRectangles" presStyleCnt="0"/>
      <dgm:spPr/>
      <dgm:t>
        <a:bodyPr/>
        <a:lstStyle/>
        <a:p>
          <a:endParaRPr lang="ru-RU"/>
        </a:p>
      </dgm:t>
    </dgm:pt>
    <dgm:pt modelId="{4F1944A5-BA47-4871-A463-F965FFD9505F}" type="pres">
      <dgm:prSet presAssocID="{3DFA9EA2-0A8F-4668-A8D2-54A4DBE142A5}" presName="parentLin" presStyleCnt="0"/>
      <dgm:spPr/>
      <dgm:t>
        <a:bodyPr/>
        <a:lstStyle/>
        <a:p>
          <a:endParaRPr lang="ru-RU"/>
        </a:p>
      </dgm:t>
    </dgm:pt>
    <dgm:pt modelId="{0255A462-A935-4283-8944-3F211F8A3590}" type="pres">
      <dgm:prSet presAssocID="{3DFA9EA2-0A8F-4668-A8D2-54A4DBE142A5}" presName="parentLeftMargin" presStyleLbl="node1" presStyleIdx="2" presStyleCnt="7"/>
      <dgm:spPr/>
      <dgm:t>
        <a:bodyPr/>
        <a:lstStyle/>
        <a:p>
          <a:endParaRPr lang="ru-RU"/>
        </a:p>
      </dgm:t>
    </dgm:pt>
    <dgm:pt modelId="{03E8B405-27A5-47C4-8AD1-053DE2F304C0}" type="pres">
      <dgm:prSet presAssocID="{3DFA9EA2-0A8F-4668-A8D2-54A4DBE142A5}" presName="parentText" presStyleLbl="node1" presStyleIdx="3" presStyleCnt="7" custScaleX="112107" custScaleY="144370" custLinFactX="5085" custLinFactNeighborX="100000" custLinFactNeighborY="-1834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F488C7-51B0-41C8-B491-EB005E337824}" type="pres">
      <dgm:prSet presAssocID="{3DFA9EA2-0A8F-4668-A8D2-54A4DBE142A5}" presName="negativeSpace" presStyleCnt="0"/>
      <dgm:spPr/>
      <dgm:t>
        <a:bodyPr/>
        <a:lstStyle/>
        <a:p>
          <a:endParaRPr lang="ru-RU"/>
        </a:p>
      </dgm:t>
    </dgm:pt>
    <dgm:pt modelId="{0689A4DA-7C3D-48F0-8290-9B7AF454E20F}" type="pres">
      <dgm:prSet presAssocID="{3DFA9EA2-0A8F-4668-A8D2-54A4DBE142A5}" presName="childText" presStyleLbl="conFgAcc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7D0364-CEC8-42F7-844E-FAABD9DC7929}" type="pres">
      <dgm:prSet presAssocID="{7EA40887-2151-4D4B-9E02-EBC71E6396DE}" presName="spaceBetweenRectangles" presStyleCnt="0"/>
      <dgm:spPr/>
      <dgm:t>
        <a:bodyPr/>
        <a:lstStyle/>
        <a:p>
          <a:endParaRPr lang="ru-RU"/>
        </a:p>
      </dgm:t>
    </dgm:pt>
    <dgm:pt modelId="{30DF181D-6A44-4A8C-B26C-4950D6E3578A}" type="pres">
      <dgm:prSet presAssocID="{C9E0D409-EF5A-4908-820F-4B4249624DCA}" presName="parentLin" presStyleCnt="0"/>
      <dgm:spPr/>
      <dgm:t>
        <a:bodyPr/>
        <a:lstStyle/>
        <a:p>
          <a:endParaRPr lang="ru-RU"/>
        </a:p>
      </dgm:t>
    </dgm:pt>
    <dgm:pt modelId="{2432794D-B546-4426-B8B9-7D85DA51F88B}" type="pres">
      <dgm:prSet presAssocID="{C9E0D409-EF5A-4908-820F-4B4249624DCA}" presName="parentLeftMargin" presStyleLbl="node1" presStyleIdx="3" presStyleCnt="7"/>
      <dgm:spPr/>
      <dgm:t>
        <a:bodyPr/>
        <a:lstStyle/>
        <a:p>
          <a:endParaRPr lang="ru-RU"/>
        </a:p>
      </dgm:t>
    </dgm:pt>
    <dgm:pt modelId="{EDF3F829-E770-4871-B795-14623D4F7A18}" type="pres">
      <dgm:prSet presAssocID="{C9E0D409-EF5A-4908-820F-4B4249624DCA}" presName="parentText" presStyleLbl="node1" presStyleIdx="4" presStyleCnt="7" custScaleX="102421" custScaleY="150239" custLinFactX="9927" custLinFactNeighborX="100000" custLinFactNeighborY="-446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1693E4-FCEE-46AA-B889-EF5F78E463F2}" type="pres">
      <dgm:prSet presAssocID="{C9E0D409-EF5A-4908-820F-4B4249624DCA}" presName="negativeSpace" presStyleCnt="0"/>
      <dgm:spPr/>
      <dgm:t>
        <a:bodyPr/>
        <a:lstStyle/>
        <a:p>
          <a:endParaRPr lang="ru-RU"/>
        </a:p>
      </dgm:t>
    </dgm:pt>
    <dgm:pt modelId="{FB2D3398-A430-4E08-B1C9-9833CEE0092F}" type="pres">
      <dgm:prSet presAssocID="{C9E0D409-EF5A-4908-820F-4B4249624DCA}" presName="childText" presStyleLbl="conFgAcc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EE19A0-1886-448D-AD6B-28B95DDAEEBF}" type="pres">
      <dgm:prSet presAssocID="{B9423C46-E7FE-4DA5-8D14-643E3A251D69}" presName="spaceBetweenRectangles" presStyleCnt="0"/>
      <dgm:spPr/>
      <dgm:t>
        <a:bodyPr/>
        <a:lstStyle/>
        <a:p>
          <a:endParaRPr lang="ru-RU"/>
        </a:p>
      </dgm:t>
    </dgm:pt>
    <dgm:pt modelId="{FC4CE2A6-832B-48D6-AC7F-980FB8FC79E5}" type="pres">
      <dgm:prSet presAssocID="{94E474C1-03B2-48B3-B18D-DFECE3327D2F}" presName="parentLin" presStyleCnt="0"/>
      <dgm:spPr/>
      <dgm:t>
        <a:bodyPr/>
        <a:lstStyle/>
        <a:p>
          <a:endParaRPr lang="ru-RU"/>
        </a:p>
      </dgm:t>
    </dgm:pt>
    <dgm:pt modelId="{15F85D8B-6D56-416D-8543-B5A84B1915EA}" type="pres">
      <dgm:prSet presAssocID="{94E474C1-03B2-48B3-B18D-DFECE3327D2F}" presName="parentLeftMargin" presStyleLbl="node1" presStyleIdx="4" presStyleCnt="7"/>
      <dgm:spPr/>
      <dgm:t>
        <a:bodyPr/>
        <a:lstStyle/>
        <a:p>
          <a:endParaRPr lang="ru-RU"/>
        </a:p>
      </dgm:t>
    </dgm:pt>
    <dgm:pt modelId="{A64AF93D-536A-4391-82FD-50CA51E1A9C4}" type="pres">
      <dgm:prSet presAssocID="{94E474C1-03B2-48B3-B18D-DFECE3327D2F}" presName="parentText" presStyleLbl="node1" presStyleIdx="5" presStyleCnt="7" custScaleX="91283" custScaleY="138317" custLinFactX="14770" custLinFactNeighborX="100000" custLinFactNeighborY="640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3B6589-41D4-4321-9E41-6CD95D62569C}" type="pres">
      <dgm:prSet presAssocID="{94E474C1-03B2-48B3-B18D-DFECE3327D2F}" presName="negativeSpace" presStyleCnt="0"/>
      <dgm:spPr/>
      <dgm:t>
        <a:bodyPr/>
        <a:lstStyle/>
        <a:p>
          <a:endParaRPr lang="ru-RU"/>
        </a:p>
      </dgm:t>
    </dgm:pt>
    <dgm:pt modelId="{FA112167-A317-4BF2-9739-A96418354769}" type="pres">
      <dgm:prSet presAssocID="{94E474C1-03B2-48B3-B18D-DFECE3327D2F}" presName="childText" presStyleLbl="conFgAcc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A7C98F-D3B3-4346-8DD2-CD5D6A8EDFF3}" type="pres">
      <dgm:prSet presAssocID="{36CA2A75-7095-4FA3-B176-7BF2C1FA78D6}" presName="spaceBetweenRectangles" presStyleCnt="0"/>
      <dgm:spPr/>
      <dgm:t>
        <a:bodyPr/>
        <a:lstStyle/>
        <a:p>
          <a:endParaRPr lang="ru-RU"/>
        </a:p>
      </dgm:t>
    </dgm:pt>
    <dgm:pt modelId="{DC484A4E-128B-401E-B104-67D9AF39C2FB}" type="pres">
      <dgm:prSet presAssocID="{60F4FC9B-F22D-4698-80B1-1968F6C0DEEE}" presName="parentLin" presStyleCnt="0"/>
      <dgm:spPr/>
      <dgm:t>
        <a:bodyPr/>
        <a:lstStyle/>
        <a:p>
          <a:endParaRPr lang="ru-RU"/>
        </a:p>
      </dgm:t>
    </dgm:pt>
    <dgm:pt modelId="{5DCF2909-EF0D-4A91-B542-2A304AC22280}" type="pres">
      <dgm:prSet presAssocID="{60F4FC9B-F22D-4698-80B1-1968F6C0DEEE}" presName="parentLeftMargin" presStyleLbl="node1" presStyleIdx="5" presStyleCnt="7"/>
      <dgm:spPr/>
      <dgm:t>
        <a:bodyPr/>
        <a:lstStyle/>
        <a:p>
          <a:endParaRPr lang="ru-RU"/>
        </a:p>
      </dgm:t>
    </dgm:pt>
    <dgm:pt modelId="{C608B823-680D-4561-83AE-916DF0D74383}" type="pres">
      <dgm:prSet presAssocID="{60F4FC9B-F22D-4698-80B1-1968F6C0DEEE}" presName="parentText" presStyleLbl="node1" presStyleIdx="6" presStyleCnt="7" custScaleX="85471" custScaleY="135978" custLinFactX="18402" custLinFactNeighborX="100000" custLinFactNeighborY="999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CE8D02-2DF3-415F-9BE2-F19EB9F4F439}" type="pres">
      <dgm:prSet presAssocID="{60F4FC9B-F22D-4698-80B1-1968F6C0DEEE}" presName="negativeSpace" presStyleCnt="0"/>
      <dgm:spPr/>
      <dgm:t>
        <a:bodyPr/>
        <a:lstStyle/>
        <a:p>
          <a:endParaRPr lang="ru-RU"/>
        </a:p>
      </dgm:t>
    </dgm:pt>
    <dgm:pt modelId="{E7F39836-2214-4204-8660-CD4F11F690AD}" type="pres">
      <dgm:prSet presAssocID="{60F4FC9B-F22D-4698-80B1-1968F6C0DEEE}" presName="childText" presStyleLbl="conFgAcc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A9C14E4-4EF6-4128-908F-4CA1CF1E92C6}" type="presOf" srcId="{C9E0D409-EF5A-4908-820F-4B4249624DCA}" destId="{2432794D-B546-4426-B8B9-7D85DA51F88B}" srcOrd="0" destOrd="0" presId="urn:microsoft.com/office/officeart/2005/8/layout/list1"/>
    <dgm:cxn modelId="{3649F8C2-FC06-4C31-AA23-B53DEE99299E}" srcId="{38426CD7-0B02-4B8E-BBFC-7836CBDB3220}" destId="{60F4FC9B-F22D-4698-80B1-1968F6C0DEEE}" srcOrd="6" destOrd="0" parTransId="{C51B58FA-EAED-4182-8696-558830AC42E7}" sibTransId="{D435054A-7797-4E03-B052-E340E7D61FD8}"/>
    <dgm:cxn modelId="{0292CC65-9865-47A1-9194-33C93194CE0A}" type="presOf" srcId="{31F43E58-FD73-4298-96F6-D61997E39398}" destId="{D92904A3-0C25-4BBF-AA23-090A3593295C}" srcOrd="0" destOrd="0" presId="urn:microsoft.com/office/officeart/2005/8/layout/list1"/>
    <dgm:cxn modelId="{EC7EB7FE-4B47-41D9-AC77-BC076C246682}" type="presOf" srcId="{E505969D-11C0-464D-AEA3-D1CC0DD09D6D}" destId="{7D6815FE-1FAE-4928-BB85-B0E0B9AE1ECC}" srcOrd="1" destOrd="0" presId="urn:microsoft.com/office/officeart/2005/8/layout/list1"/>
    <dgm:cxn modelId="{AA1F4691-1DB7-4DD1-B120-6E971EE895A9}" type="presOf" srcId="{E505969D-11C0-464D-AEA3-D1CC0DD09D6D}" destId="{2153608A-9DEA-44EA-BD53-AFA16FC8B6D8}" srcOrd="0" destOrd="0" presId="urn:microsoft.com/office/officeart/2005/8/layout/list1"/>
    <dgm:cxn modelId="{FF926CB8-910C-4EED-814E-7725FBFC1304}" type="presOf" srcId="{60F4FC9B-F22D-4698-80B1-1968F6C0DEEE}" destId="{5DCF2909-EF0D-4A91-B542-2A304AC22280}" srcOrd="0" destOrd="0" presId="urn:microsoft.com/office/officeart/2005/8/layout/list1"/>
    <dgm:cxn modelId="{DAE4719A-B27E-4A67-BFD4-8F687C80747C}" srcId="{38426CD7-0B02-4B8E-BBFC-7836CBDB3220}" destId="{94E474C1-03B2-48B3-B18D-DFECE3327D2F}" srcOrd="5" destOrd="0" parTransId="{06EA28B9-FC1D-49B8-8932-007741159F9B}" sibTransId="{36CA2A75-7095-4FA3-B176-7BF2C1FA78D6}"/>
    <dgm:cxn modelId="{67FB9001-D1A4-431D-823D-64F3EAA03AF1}" type="presOf" srcId="{94E474C1-03B2-48B3-B18D-DFECE3327D2F}" destId="{15F85D8B-6D56-416D-8543-B5A84B1915EA}" srcOrd="0" destOrd="0" presId="urn:microsoft.com/office/officeart/2005/8/layout/list1"/>
    <dgm:cxn modelId="{F492B009-EC87-46F3-A184-078AA6144560}" type="presOf" srcId="{94E474C1-03B2-48B3-B18D-DFECE3327D2F}" destId="{A64AF93D-536A-4391-82FD-50CA51E1A9C4}" srcOrd="1" destOrd="0" presId="urn:microsoft.com/office/officeart/2005/8/layout/list1"/>
    <dgm:cxn modelId="{A52829A3-3C8E-4CA4-85CC-FE5488C83275}" type="presOf" srcId="{31F43E58-FD73-4298-96F6-D61997E39398}" destId="{5CAA09F0-E8E2-4606-9BEA-A29729F9AACF}" srcOrd="1" destOrd="0" presId="urn:microsoft.com/office/officeart/2005/8/layout/list1"/>
    <dgm:cxn modelId="{CF2D2C9B-475A-42F0-998A-0FB332B97FFC}" srcId="{38426CD7-0B02-4B8E-BBFC-7836CBDB3220}" destId="{E505969D-11C0-464D-AEA3-D1CC0DD09D6D}" srcOrd="2" destOrd="0" parTransId="{E8564F76-8C15-4CF9-9573-CB21C20DD177}" sibTransId="{97D21E04-60DB-4609-93F2-4E979B575020}"/>
    <dgm:cxn modelId="{B6EEA39F-31C5-4FF6-B947-43EAAFBA0B7D}" type="presOf" srcId="{38426CD7-0B02-4B8E-BBFC-7836CBDB3220}" destId="{7FF5C7A4-F53D-4BD3-8601-7DABEAF45249}" srcOrd="0" destOrd="0" presId="urn:microsoft.com/office/officeart/2005/8/layout/list1"/>
    <dgm:cxn modelId="{4F3CDA49-E523-463F-905C-DC4215A1A3F4}" type="presOf" srcId="{407675AA-FEA5-4F0D-B445-85C526DACE33}" destId="{7755B230-2BA0-4592-9A4B-2C3E3B0A32E7}" srcOrd="1" destOrd="0" presId="urn:microsoft.com/office/officeart/2005/8/layout/list1"/>
    <dgm:cxn modelId="{A5FA3EC9-6533-45C4-BB99-491FDA197C3A}" type="presOf" srcId="{407675AA-FEA5-4F0D-B445-85C526DACE33}" destId="{4DF698E2-320C-4690-8E44-59E73D6EBEC9}" srcOrd="0" destOrd="0" presId="urn:microsoft.com/office/officeart/2005/8/layout/list1"/>
    <dgm:cxn modelId="{926870C6-08BE-401F-9EC5-85E41BC4066C}" type="presOf" srcId="{3DFA9EA2-0A8F-4668-A8D2-54A4DBE142A5}" destId="{0255A462-A935-4283-8944-3F211F8A3590}" srcOrd="0" destOrd="0" presId="urn:microsoft.com/office/officeart/2005/8/layout/list1"/>
    <dgm:cxn modelId="{687D5FFD-7C72-4A75-953E-87F3F1EA3EDF}" srcId="{38426CD7-0B02-4B8E-BBFC-7836CBDB3220}" destId="{407675AA-FEA5-4F0D-B445-85C526DACE33}" srcOrd="1" destOrd="0" parTransId="{B2C0C9EE-351F-4663-8A94-73BC270B3635}" sibTransId="{48EBB488-4A56-4E47-8F4C-3CFEC4F00070}"/>
    <dgm:cxn modelId="{AA2F6D9C-F9D9-4764-9144-0FEB9B378448}" type="presOf" srcId="{60F4FC9B-F22D-4698-80B1-1968F6C0DEEE}" destId="{C608B823-680D-4561-83AE-916DF0D74383}" srcOrd="1" destOrd="0" presId="urn:microsoft.com/office/officeart/2005/8/layout/list1"/>
    <dgm:cxn modelId="{78D95CBB-9FAE-4EBC-B7C7-96B339918FAA}" srcId="{38426CD7-0B02-4B8E-BBFC-7836CBDB3220}" destId="{31F43E58-FD73-4298-96F6-D61997E39398}" srcOrd="0" destOrd="0" parTransId="{1C21EC81-6236-4E06-905F-0E7FB3DEE37C}" sibTransId="{8ADD24BF-48BA-47B6-82A3-E588FFCDEF89}"/>
    <dgm:cxn modelId="{C05363DD-9679-4736-916C-3C6A97470BEC}" type="presOf" srcId="{C9E0D409-EF5A-4908-820F-4B4249624DCA}" destId="{EDF3F829-E770-4871-B795-14623D4F7A18}" srcOrd="1" destOrd="0" presId="urn:microsoft.com/office/officeart/2005/8/layout/list1"/>
    <dgm:cxn modelId="{94A98ED6-662B-4466-B269-4292D921E347}" type="presOf" srcId="{3DFA9EA2-0A8F-4668-A8D2-54A4DBE142A5}" destId="{03E8B405-27A5-47C4-8AD1-053DE2F304C0}" srcOrd="1" destOrd="0" presId="urn:microsoft.com/office/officeart/2005/8/layout/list1"/>
    <dgm:cxn modelId="{67FB7819-E6C9-4A27-9B06-2AB48B5DF6BC}" srcId="{38426CD7-0B02-4B8E-BBFC-7836CBDB3220}" destId="{C9E0D409-EF5A-4908-820F-4B4249624DCA}" srcOrd="4" destOrd="0" parTransId="{834215BF-4A90-49FA-A1A8-A34EC81A8790}" sibTransId="{B9423C46-E7FE-4DA5-8D14-643E3A251D69}"/>
    <dgm:cxn modelId="{6525A5A5-A698-4B67-BA3E-E5CDB3D66CA6}" srcId="{38426CD7-0B02-4B8E-BBFC-7836CBDB3220}" destId="{3DFA9EA2-0A8F-4668-A8D2-54A4DBE142A5}" srcOrd="3" destOrd="0" parTransId="{AC7E9980-05C3-4F5E-B443-103A38D70D32}" sibTransId="{7EA40887-2151-4D4B-9E02-EBC71E6396DE}"/>
    <dgm:cxn modelId="{6C97286D-C049-4BAE-92B2-664D96FD2C87}" type="presParOf" srcId="{7FF5C7A4-F53D-4BD3-8601-7DABEAF45249}" destId="{C2858CE3-2EEE-496C-9797-373FBAA7551C}" srcOrd="0" destOrd="0" presId="urn:microsoft.com/office/officeart/2005/8/layout/list1"/>
    <dgm:cxn modelId="{428A1DC2-CFB0-41A1-A3CB-AB8E3672B481}" type="presParOf" srcId="{C2858CE3-2EEE-496C-9797-373FBAA7551C}" destId="{D92904A3-0C25-4BBF-AA23-090A3593295C}" srcOrd="0" destOrd="0" presId="urn:microsoft.com/office/officeart/2005/8/layout/list1"/>
    <dgm:cxn modelId="{5FE108FD-5A83-47A3-BAE2-9820C541D297}" type="presParOf" srcId="{C2858CE3-2EEE-496C-9797-373FBAA7551C}" destId="{5CAA09F0-E8E2-4606-9BEA-A29729F9AACF}" srcOrd="1" destOrd="0" presId="urn:microsoft.com/office/officeart/2005/8/layout/list1"/>
    <dgm:cxn modelId="{E40080AA-4142-436A-8054-A36EA1A4060E}" type="presParOf" srcId="{7FF5C7A4-F53D-4BD3-8601-7DABEAF45249}" destId="{48ED9861-DA01-419F-B056-5DF01AFA34D1}" srcOrd="1" destOrd="0" presId="urn:microsoft.com/office/officeart/2005/8/layout/list1"/>
    <dgm:cxn modelId="{748F4D49-B9C0-4D89-AF82-1147B7ED6199}" type="presParOf" srcId="{7FF5C7A4-F53D-4BD3-8601-7DABEAF45249}" destId="{356C4D23-BDF2-4013-9784-0B6937E87B15}" srcOrd="2" destOrd="0" presId="urn:microsoft.com/office/officeart/2005/8/layout/list1"/>
    <dgm:cxn modelId="{08B997B7-C861-45D5-A2A5-FB4EDDF6DC76}" type="presParOf" srcId="{7FF5C7A4-F53D-4BD3-8601-7DABEAF45249}" destId="{5C1F4444-F03A-45C0-A044-8EE833068817}" srcOrd="3" destOrd="0" presId="urn:microsoft.com/office/officeart/2005/8/layout/list1"/>
    <dgm:cxn modelId="{62BB2A7D-D7F6-424C-9E4D-9B1DA7144F96}" type="presParOf" srcId="{7FF5C7A4-F53D-4BD3-8601-7DABEAF45249}" destId="{B230DD93-2DC6-45C6-8D78-685C96ABD408}" srcOrd="4" destOrd="0" presId="urn:microsoft.com/office/officeart/2005/8/layout/list1"/>
    <dgm:cxn modelId="{7F7E03D9-8728-455E-A40E-FA979A8D18F4}" type="presParOf" srcId="{B230DD93-2DC6-45C6-8D78-685C96ABD408}" destId="{4DF698E2-320C-4690-8E44-59E73D6EBEC9}" srcOrd="0" destOrd="0" presId="urn:microsoft.com/office/officeart/2005/8/layout/list1"/>
    <dgm:cxn modelId="{46B02D28-2C62-4195-ADEF-E2BF50867D39}" type="presParOf" srcId="{B230DD93-2DC6-45C6-8D78-685C96ABD408}" destId="{7755B230-2BA0-4592-9A4B-2C3E3B0A32E7}" srcOrd="1" destOrd="0" presId="urn:microsoft.com/office/officeart/2005/8/layout/list1"/>
    <dgm:cxn modelId="{D9796DFB-FD5E-4985-AED4-360CAD694E5A}" type="presParOf" srcId="{7FF5C7A4-F53D-4BD3-8601-7DABEAF45249}" destId="{00BED978-72BC-42FE-963A-FA91A5E7B0B0}" srcOrd="5" destOrd="0" presId="urn:microsoft.com/office/officeart/2005/8/layout/list1"/>
    <dgm:cxn modelId="{9EF8168D-B0CD-4691-A433-D762EB26726B}" type="presParOf" srcId="{7FF5C7A4-F53D-4BD3-8601-7DABEAF45249}" destId="{917F6C2B-927C-4531-9630-B72446804AC2}" srcOrd="6" destOrd="0" presId="urn:microsoft.com/office/officeart/2005/8/layout/list1"/>
    <dgm:cxn modelId="{72DAEE60-EE0B-4C98-94B9-A466A53C7421}" type="presParOf" srcId="{7FF5C7A4-F53D-4BD3-8601-7DABEAF45249}" destId="{72B3F220-2780-49CC-95F8-DC81EBD08174}" srcOrd="7" destOrd="0" presId="urn:microsoft.com/office/officeart/2005/8/layout/list1"/>
    <dgm:cxn modelId="{7C08FADC-6756-4973-A15C-073B61170EC5}" type="presParOf" srcId="{7FF5C7A4-F53D-4BD3-8601-7DABEAF45249}" destId="{9111FCFB-D872-4A10-B382-8B26B8D3F3E9}" srcOrd="8" destOrd="0" presId="urn:microsoft.com/office/officeart/2005/8/layout/list1"/>
    <dgm:cxn modelId="{7D728CE0-B9D2-4D81-92BB-EECB84DA7822}" type="presParOf" srcId="{9111FCFB-D872-4A10-B382-8B26B8D3F3E9}" destId="{2153608A-9DEA-44EA-BD53-AFA16FC8B6D8}" srcOrd="0" destOrd="0" presId="urn:microsoft.com/office/officeart/2005/8/layout/list1"/>
    <dgm:cxn modelId="{4E457AAF-A679-4BF8-A14F-3A5B10221439}" type="presParOf" srcId="{9111FCFB-D872-4A10-B382-8B26B8D3F3E9}" destId="{7D6815FE-1FAE-4928-BB85-B0E0B9AE1ECC}" srcOrd="1" destOrd="0" presId="urn:microsoft.com/office/officeart/2005/8/layout/list1"/>
    <dgm:cxn modelId="{079B7698-4334-42EC-A946-34A2172EBF48}" type="presParOf" srcId="{7FF5C7A4-F53D-4BD3-8601-7DABEAF45249}" destId="{036C0666-B54D-4D65-948E-9CD01BAF2E67}" srcOrd="9" destOrd="0" presId="urn:microsoft.com/office/officeart/2005/8/layout/list1"/>
    <dgm:cxn modelId="{AE65C3B9-50BB-4B5C-9448-29F6CA961A5B}" type="presParOf" srcId="{7FF5C7A4-F53D-4BD3-8601-7DABEAF45249}" destId="{5EB2B432-237B-4396-80B2-60FE677DC736}" srcOrd="10" destOrd="0" presId="urn:microsoft.com/office/officeart/2005/8/layout/list1"/>
    <dgm:cxn modelId="{D48A0E31-D5B0-47AE-BDB6-AD73AC1D0E6C}" type="presParOf" srcId="{7FF5C7A4-F53D-4BD3-8601-7DABEAF45249}" destId="{4C5AD904-E39A-41B8-867A-2B93C72F3815}" srcOrd="11" destOrd="0" presId="urn:microsoft.com/office/officeart/2005/8/layout/list1"/>
    <dgm:cxn modelId="{0A5065A1-1F5A-4895-B72B-123B66D27E40}" type="presParOf" srcId="{7FF5C7A4-F53D-4BD3-8601-7DABEAF45249}" destId="{4F1944A5-BA47-4871-A463-F965FFD9505F}" srcOrd="12" destOrd="0" presId="urn:microsoft.com/office/officeart/2005/8/layout/list1"/>
    <dgm:cxn modelId="{1A908C31-3D1A-4353-A1EC-5EBF93569B08}" type="presParOf" srcId="{4F1944A5-BA47-4871-A463-F965FFD9505F}" destId="{0255A462-A935-4283-8944-3F211F8A3590}" srcOrd="0" destOrd="0" presId="urn:microsoft.com/office/officeart/2005/8/layout/list1"/>
    <dgm:cxn modelId="{0C6C3C2A-042C-4810-B10A-9EC46412D745}" type="presParOf" srcId="{4F1944A5-BA47-4871-A463-F965FFD9505F}" destId="{03E8B405-27A5-47C4-8AD1-053DE2F304C0}" srcOrd="1" destOrd="0" presId="urn:microsoft.com/office/officeart/2005/8/layout/list1"/>
    <dgm:cxn modelId="{C74373BE-37B2-4F50-9624-8E875EF20ECA}" type="presParOf" srcId="{7FF5C7A4-F53D-4BD3-8601-7DABEAF45249}" destId="{5FF488C7-51B0-41C8-B491-EB005E337824}" srcOrd="13" destOrd="0" presId="urn:microsoft.com/office/officeart/2005/8/layout/list1"/>
    <dgm:cxn modelId="{F7FFBCF9-7A2E-44BA-8052-FB46E090BE41}" type="presParOf" srcId="{7FF5C7A4-F53D-4BD3-8601-7DABEAF45249}" destId="{0689A4DA-7C3D-48F0-8290-9B7AF454E20F}" srcOrd="14" destOrd="0" presId="urn:microsoft.com/office/officeart/2005/8/layout/list1"/>
    <dgm:cxn modelId="{90C7E55F-D128-412B-8120-2E4DEAE5A0FC}" type="presParOf" srcId="{7FF5C7A4-F53D-4BD3-8601-7DABEAF45249}" destId="{AB7D0364-CEC8-42F7-844E-FAABD9DC7929}" srcOrd="15" destOrd="0" presId="urn:microsoft.com/office/officeart/2005/8/layout/list1"/>
    <dgm:cxn modelId="{1CE82B8C-9AEA-4BC4-8D98-567B4030688C}" type="presParOf" srcId="{7FF5C7A4-F53D-4BD3-8601-7DABEAF45249}" destId="{30DF181D-6A44-4A8C-B26C-4950D6E3578A}" srcOrd="16" destOrd="0" presId="urn:microsoft.com/office/officeart/2005/8/layout/list1"/>
    <dgm:cxn modelId="{EFFAC17B-BC38-4D7F-9A9F-133D008C2824}" type="presParOf" srcId="{30DF181D-6A44-4A8C-B26C-4950D6E3578A}" destId="{2432794D-B546-4426-B8B9-7D85DA51F88B}" srcOrd="0" destOrd="0" presId="urn:microsoft.com/office/officeart/2005/8/layout/list1"/>
    <dgm:cxn modelId="{40220AB1-C35C-4414-BB48-2CE4CC1D73E8}" type="presParOf" srcId="{30DF181D-6A44-4A8C-B26C-4950D6E3578A}" destId="{EDF3F829-E770-4871-B795-14623D4F7A18}" srcOrd="1" destOrd="0" presId="urn:microsoft.com/office/officeart/2005/8/layout/list1"/>
    <dgm:cxn modelId="{840FD9CB-FAFD-4268-9884-F9459D8CD6FE}" type="presParOf" srcId="{7FF5C7A4-F53D-4BD3-8601-7DABEAF45249}" destId="{871693E4-FCEE-46AA-B889-EF5F78E463F2}" srcOrd="17" destOrd="0" presId="urn:microsoft.com/office/officeart/2005/8/layout/list1"/>
    <dgm:cxn modelId="{061604F6-EEE9-44B9-B236-41FCDEF2BE63}" type="presParOf" srcId="{7FF5C7A4-F53D-4BD3-8601-7DABEAF45249}" destId="{FB2D3398-A430-4E08-B1C9-9833CEE0092F}" srcOrd="18" destOrd="0" presId="urn:microsoft.com/office/officeart/2005/8/layout/list1"/>
    <dgm:cxn modelId="{754CD472-AC6A-484E-B4D8-E2F28CACE091}" type="presParOf" srcId="{7FF5C7A4-F53D-4BD3-8601-7DABEAF45249}" destId="{C6EE19A0-1886-448D-AD6B-28B95DDAEEBF}" srcOrd="19" destOrd="0" presId="urn:microsoft.com/office/officeart/2005/8/layout/list1"/>
    <dgm:cxn modelId="{CFC785DE-6447-466B-AB8B-DAB0649C3F6D}" type="presParOf" srcId="{7FF5C7A4-F53D-4BD3-8601-7DABEAF45249}" destId="{FC4CE2A6-832B-48D6-AC7F-980FB8FC79E5}" srcOrd="20" destOrd="0" presId="urn:microsoft.com/office/officeart/2005/8/layout/list1"/>
    <dgm:cxn modelId="{F215D577-80AE-4FC5-9000-A392FA64A927}" type="presParOf" srcId="{FC4CE2A6-832B-48D6-AC7F-980FB8FC79E5}" destId="{15F85D8B-6D56-416D-8543-B5A84B1915EA}" srcOrd="0" destOrd="0" presId="urn:microsoft.com/office/officeart/2005/8/layout/list1"/>
    <dgm:cxn modelId="{6694723E-7800-4256-B44A-8B94E9DE58A6}" type="presParOf" srcId="{FC4CE2A6-832B-48D6-AC7F-980FB8FC79E5}" destId="{A64AF93D-536A-4391-82FD-50CA51E1A9C4}" srcOrd="1" destOrd="0" presId="urn:microsoft.com/office/officeart/2005/8/layout/list1"/>
    <dgm:cxn modelId="{0FBE4930-D41A-44C5-A023-E72EC9947CC6}" type="presParOf" srcId="{7FF5C7A4-F53D-4BD3-8601-7DABEAF45249}" destId="{F63B6589-41D4-4321-9E41-6CD95D62569C}" srcOrd="21" destOrd="0" presId="urn:microsoft.com/office/officeart/2005/8/layout/list1"/>
    <dgm:cxn modelId="{AACCD549-8B47-4344-890D-183FE8CF38AF}" type="presParOf" srcId="{7FF5C7A4-F53D-4BD3-8601-7DABEAF45249}" destId="{FA112167-A317-4BF2-9739-A96418354769}" srcOrd="22" destOrd="0" presId="urn:microsoft.com/office/officeart/2005/8/layout/list1"/>
    <dgm:cxn modelId="{7F08AA3B-A3BE-4DBE-9AB2-14B521E712ED}" type="presParOf" srcId="{7FF5C7A4-F53D-4BD3-8601-7DABEAF45249}" destId="{4EA7C98F-D3B3-4346-8DD2-CD5D6A8EDFF3}" srcOrd="23" destOrd="0" presId="urn:microsoft.com/office/officeart/2005/8/layout/list1"/>
    <dgm:cxn modelId="{69CEB5B1-1A5B-479C-9282-3D22F9AADB50}" type="presParOf" srcId="{7FF5C7A4-F53D-4BD3-8601-7DABEAF45249}" destId="{DC484A4E-128B-401E-B104-67D9AF39C2FB}" srcOrd="24" destOrd="0" presId="urn:microsoft.com/office/officeart/2005/8/layout/list1"/>
    <dgm:cxn modelId="{D8CB70EF-68D5-4525-8A7E-E05530EF3D1A}" type="presParOf" srcId="{DC484A4E-128B-401E-B104-67D9AF39C2FB}" destId="{5DCF2909-EF0D-4A91-B542-2A304AC22280}" srcOrd="0" destOrd="0" presId="urn:microsoft.com/office/officeart/2005/8/layout/list1"/>
    <dgm:cxn modelId="{B7A09E8E-39B3-4E4C-945A-A463C32EA014}" type="presParOf" srcId="{DC484A4E-128B-401E-B104-67D9AF39C2FB}" destId="{C608B823-680D-4561-83AE-916DF0D74383}" srcOrd="1" destOrd="0" presId="urn:microsoft.com/office/officeart/2005/8/layout/list1"/>
    <dgm:cxn modelId="{F5B7EC7E-ED6E-48A3-9DF7-1F71D7F6E3D7}" type="presParOf" srcId="{7FF5C7A4-F53D-4BD3-8601-7DABEAF45249}" destId="{0BCE8D02-2DF3-415F-9BE2-F19EB9F4F439}" srcOrd="25" destOrd="0" presId="urn:microsoft.com/office/officeart/2005/8/layout/list1"/>
    <dgm:cxn modelId="{11074B92-FC08-4EB7-B2B8-D50B05D99341}" type="presParOf" srcId="{7FF5C7A4-F53D-4BD3-8601-7DABEAF45249}" destId="{E7F39836-2214-4204-8660-CD4F11F690AD}" srcOrd="26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29.02.2012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29.02.2012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29.02.2012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29.02.2012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29.02.2012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29.02.2012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51181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6600" dirty="0" smtClean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Итоги работы учреждений сферы образования </a:t>
            </a:r>
            <a:br>
              <a:rPr lang="ru-RU" sz="6600" dirty="0" smtClean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</a:br>
            <a:r>
              <a:rPr lang="ru-RU" sz="6600" dirty="0" smtClean="0">
                <a:solidFill>
                  <a:schemeClr val="accent1">
                    <a:lumMod val="50000"/>
                  </a:schemeClr>
                </a:solidFill>
                <a:latin typeface="Arial Black" pitchFamily="34" charset="0"/>
              </a:rPr>
              <a:t>за 2011 год</a:t>
            </a:r>
            <a:endParaRPr lang="ru-RU" sz="6600" dirty="0">
              <a:solidFill>
                <a:schemeClr val="accent1">
                  <a:lumMod val="50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28596" y="214282"/>
          <a:ext cx="8215369" cy="6068347"/>
        </p:xfrm>
        <a:graphic>
          <a:graphicData uri="http://schemas.openxmlformats.org/drawingml/2006/table">
            <a:tbl>
              <a:tblPr/>
              <a:tblGrid>
                <a:gridCol w="4769386"/>
                <a:gridCol w="1805756"/>
                <a:gridCol w="1640227"/>
              </a:tblGrid>
              <a:tr h="298333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2000" b="1" i="1" u="none" strike="noStrike" dirty="0">
                          <a:latin typeface="Times New Roman"/>
                        </a:rPr>
                        <a:t>Анализ расходов  Доп.образованию за 2011 год (бюджет</a:t>
                      </a:r>
                      <a:r>
                        <a:rPr lang="ru-RU" sz="2000" b="1" i="1" u="none" strike="noStrike" dirty="0" smtClean="0">
                          <a:latin typeface="Times New Roman"/>
                        </a:rPr>
                        <a:t>, </a:t>
                      </a:r>
                      <a:r>
                        <a:rPr lang="ru-RU" sz="2000" b="1" i="1" u="none" strike="noStrike" dirty="0" err="1" smtClean="0">
                          <a:latin typeface="Times New Roman"/>
                        </a:rPr>
                        <a:t>внебюджет</a:t>
                      </a:r>
                      <a:r>
                        <a:rPr lang="ru-RU" sz="2000" b="1" i="1" u="none" strike="noStrike" dirty="0">
                          <a:latin typeface="Times New Roman"/>
                        </a:rPr>
                        <a:t>)</a:t>
                      </a:r>
                    </a:p>
                  </a:txBody>
                  <a:tcPr marL="5229" marR="5229" marT="522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8333"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 dirty="0">
                        <a:latin typeface="Arial"/>
                      </a:endParaRPr>
                    </a:p>
                  </a:txBody>
                  <a:tcPr marL="5229" marR="5229" marT="52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>
                        <a:latin typeface="Times New Roman"/>
                      </a:endParaRPr>
                    </a:p>
                  </a:txBody>
                  <a:tcPr marL="5229" marR="5229" marT="52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>
                        <a:latin typeface="Times New Roman"/>
                      </a:endParaRPr>
                    </a:p>
                  </a:txBody>
                  <a:tcPr marL="5229" marR="5229" marT="52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8333"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>
                        <a:latin typeface="Arial"/>
                      </a:endParaRPr>
                    </a:p>
                  </a:txBody>
                  <a:tcPr marL="5229" marR="5229" marT="52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>
                        <a:latin typeface="Arial"/>
                      </a:endParaRPr>
                    </a:p>
                  </a:txBody>
                  <a:tcPr marL="5229" marR="5229" marT="52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>
                        <a:latin typeface="Arial"/>
                      </a:endParaRPr>
                    </a:p>
                  </a:txBody>
                  <a:tcPr marL="5229" marR="5229" marT="522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324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 dirty="0">
                          <a:latin typeface="Times New Roman"/>
                        </a:rPr>
                        <a:t>( </a:t>
                      </a:r>
                      <a:r>
                        <a:rPr lang="ru-RU" sz="1600" b="1" i="0" u="none" strike="noStrike" dirty="0" err="1">
                          <a:latin typeface="Times New Roman"/>
                        </a:rPr>
                        <a:t>руб</a:t>
                      </a:r>
                      <a:r>
                        <a:rPr lang="ru-RU" sz="1600" b="1" i="0" u="none" strike="noStrike" dirty="0">
                          <a:latin typeface="Times New Roman"/>
                        </a:rPr>
                        <a:t>)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 dirty="0">
                          <a:latin typeface="Times New Roman"/>
                        </a:rPr>
                        <a:t>ДДТ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1" u="none" strike="noStrike" dirty="0">
                          <a:latin typeface="Times New Roman"/>
                        </a:rPr>
                        <a:t>ДЮСШ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3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>
                          <a:latin typeface="Times New Roman"/>
                        </a:rPr>
                        <a:t>Всего расходов за 2011 год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/>
                        </a:rPr>
                        <a:t>1999104,62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/>
                        </a:rPr>
                        <a:t>1331771,12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3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latin typeface="Times New Roman"/>
                        </a:rPr>
                        <a:t>Бюджет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latin typeface="Times New Roman"/>
                        </a:rPr>
                        <a:t>1819591,48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latin typeface="Times New Roman"/>
                        </a:rPr>
                        <a:t>1331771,12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3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latin typeface="Times New Roman"/>
                        </a:rPr>
                        <a:t>Внебюджет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latin typeface="Times New Roman"/>
                        </a:rPr>
                        <a:t>179513,14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3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>
                          <a:latin typeface="Times New Roman"/>
                        </a:rPr>
                        <a:t>в т.ч: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3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>
                          <a:latin typeface="Times New Roman"/>
                        </a:rPr>
                        <a:t>Коммунальные услуги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/>
                        </a:rPr>
                        <a:t>181258,33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/>
                        </a:rPr>
                        <a:t>80404,26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3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latin typeface="Times New Roman"/>
                        </a:rPr>
                        <a:t>Отопление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latin typeface="Times New Roman"/>
                        </a:rPr>
                        <a:t>175272,00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latin typeface="Times New Roman"/>
                        </a:rPr>
                        <a:t>80404,26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3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latin typeface="Times New Roman"/>
                        </a:rPr>
                        <a:t>Электроэнергия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3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latin typeface="Times New Roman"/>
                        </a:rPr>
                        <a:t>Вода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latin typeface="Times New Roman"/>
                        </a:rPr>
                        <a:t>5986,33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3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latin typeface="Times New Roman"/>
                        </a:rPr>
                        <a:t>Дрова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3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3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latin typeface="Times New Roman"/>
                        </a:rPr>
                        <a:t>Питание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3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>
                          <a:latin typeface="Times New Roman"/>
                        </a:rPr>
                        <a:t>Командировочные расходы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/>
                        </a:rPr>
                        <a:t>11579,30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/>
                        </a:rPr>
                        <a:t>18200,40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3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3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3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1" u="none" strike="noStrike">
                          <a:latin typeface="Times New Roman"/>
                        </a:rPr>
                        <a:t>Число детей ,посещающих кружки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/>
                        </a:rPr>
                        <a:t>559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/>
                        </a:rPr>
                        <a:t>143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333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5229" marR="5229" marT="522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582726"/>
          </a:xfrm>
        </p:spPr>
        <p:txBody>
          <a:bodyPr>
            <a:noAutofit/>
          </a:bodyPr>
          <a:lstStyle/>
          <a:p>
            <a:pPr lvl="0"/>
            <a:r>
              <a:rPr lang="ru-RU" sz="3600" dirty="0" smtClean="0">
                <a:solidFill>
                  <a:srgbClr val="0070C0"/>
                </a:solidFill>
                <a:latin typeface="Arial Black" pitchFamily="34" charset="0"/>
                <a:cs typeface="Times New Roman" pitchFamily="18" charset="0"/>
              </a:rPr>
              <a:t>Основные направления деятельности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  <a:cs typeface="Arial" pitchFamily="34" charset="0"/>
              </a:rPr>
              <a:t/>
            </a:r>
            <a:br>
              <a:rPr lang="ru-RU" sz="36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  <a:cs typeface="Arial" pitchFamily="34" charset="0"/>
              </a:rPr>
            </a:br>
            <a:endParaRPr lang="ru-RU" sz="36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  <p:graphicFrame>
        <p:nvGraphicFramePr>
          <p:cNvPr id="6" name="Схема 5"/>
          <p:cNvGraphicFramePr/>
          <p:nvPr/>
        </p:nvGraphicFramePr>
        <p:xfrm>
          <a:off x="-714412" y="1071546"/>
          <a:ext cx="8858312" cy="57864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358246" cy="857232"/>
          </a:xfrm>
          <a:ln>
            <a:noFill/>
          </a:ln>
          <a:effectLst>
            <a:softEdge rad="317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0070C0"/>
                </a:solidFill>
                <a:latin typeface="Arial Black" pitchFamily="34" charset="0"/>
                <a:cs typeface="Arial" pitchFamily="34" charset="0"/>
              </a:rPr>
              <a:t>Система образования района</a:t>
            </a:r>
            <a:endParaRPr lang="ru-RU" sz="3600" b="1" dirty="0">
              <a:solidFill>
                <a:srgbClr val="0070C0"/>
              </a:solidFill>
              <a:latin typeface="Arial Black" pitchFamily="34" charset="0"/>
              <a:cs typeface="Arial" pitchFamily="34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285720" y="857232"/>
          <a:ext cx="8429684" cy="57864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39784"/>
          </a:xfrm>
          <a:effectLst>
            <a:outerShdw blurRad="50800" dist="25400" dir="5400000" rotWithShape="0">
              <a:srgbClr val="000000">
                <a:alpha val="35000"/>
              </a:srgbClr>
            </a:outerShdw>
            <a:softEdge rad="317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rgbClr val="0070C0"/>
                </a:solidFill>
                <a:latin typeface="Arial Black" pitchFamily="34" charset="0"/>
              </a:rPr>
              <a:t>Контингент обучающихся</a:t>
            </a:r>
            <a:endParaRPr lang="ru-RU" sz="36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58138" cy="971544"/>
          </a:xfrm>
          <a:effectLst>
            <a:glow rad="228600">
              <a:schemeClr val="accent1">
                <a:satMod val="175000"/>
                <a:alpha val="40000"/>
              </a:schemeClr>
            </a:glow>
            <a:outerShdw blurRad="50800" dist="254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numCol="1">
            <a:normAutofit/>
          </a:bodyPr>
          <a:lstStyle/>
          <a:p>
            <a:pPr algn="ctr">
              <a:buNone/>
            </a:pPr>
            <a:r>
              <a:rPr lang="ru-RU" sz="3200" dirty="0" smtClean="0">
                <a:solidFill>
                  <a:srgbClr val="7030A0"/>
                </a:solidFill>
              </a:rPr>
              <a:t>Всего обучающихся – 1066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724811" y="2790082"/>
            <a:ext cx="3500462" cy="3785652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numCol="1">
            <a:spAutoFit/>
          </a:bodyPr>
          <a:lstStyle/>
          <a:p>
            <a:pPr algn="ctr">
              <a:buNone/>
            </a:pPr>
            <a:endParaRPr lang="ru-RU" sz="2000" dirty="0" smtClean="0">
              <a:solidFill>
                <a:srgbClr val="7030A0"/>
              </a:solidFill>
            </a:endParaRPr>
          </a:p>
          <a:p>
            <a:pPr algn="ctr">
              <a:buNone/>
            </a:pPr>
            <a:r>
              <a:rPr lang="ru-RU" sz="2000" b="1" dirty="0" smtClean="0">
                <a:solidFill>
                  <a:srgbClr val="7030A0"/>
                </a:solidFill>
              </a:rPr>
              <a:t>1040 </a:t>
            </a:r>
          </a:p>
          <a:p>
            <a:pPr algn="ctr">
              <a:buNone/>
            </a:pPr>
            <a:endParaRPr lang="ru-RU" sz="2000" b="1" dirty="0" smtClean="0">
              <a:solidFill>
                <a:srgbClr val="7030A0"/>
              </a:solidFill>
            </a:endParaRPr>
          </a:p>
          <a:p>
            <a:pPr algn="ctr">
              <a:buNone/>
            </a:pPr>
            <a:r>
              <a:rPr lang="ru-RU" sz="2000" b="1" dirty="0" smtClean="0">
                <a:solidFill>
                  <a:srgbClr val="7030A0"/>
                </a:solidFill>
              </a:rPr>
              <a:t>По образовательным программам начального, основного, среднего общего образования </a:t>
            </a:r>
          </a:p>
          <a:p>
            <a:pPr algn="ctr">
              <a:buNone/>
            </a:pPr>
            <a:r>
              <a:rPr lang="ru-RU" sz="2000" b="1" dirty="0" smtClean="0">
                <a:solidFill>
                  <a:srgbClr val="7030A0"/>
                </a:solidFill>
              </a:rPr>
              <a:t> </a:t>
            </a:r>
          </a:p>
          <a:p>
            <a:pPr algn="ctr">
              <a:buNone/>
            </a:pPr>
            <a:endParaRPr lang="ru-RU" sz="2000" dirty="0" smtClean="0">
              <a:solidFill>
                <a:srgbClr val="7030A0"/>
              </a:solidFill>
            </a:endParaRPr>
          </a:p>
          <a:p>
            <a:pPr algn="ctr">
              <a:buNone/>
            </a:pPr>
            <a:endParaRPr lang="ru-RU" sz="2000" dirty="0" smtClean="0">
              <a:solidFill>
                <a:srgbClr val="7030A0"/>
              </a:solidFill>
            </a:endParaRPr>
          </a:p>
          <a:p>
            <a:pPr algn="ctr">
              <a:buNone/>
            </a:pPr>
            <a:endParaRPr lang="ru-RU" sz="2000" dirty="0" smtClean="0">
              <a:solidFill>
                <a:srgbClr val="7030A0"/>
              </a:solidFill>
            </a:endParaRPr>
          </a:p>
          <a:p>
            <a:pPr algn="ctr">
              <a:buNone/>
            </a:pPr>
            <a:endParaRPr lang="ru-RU" sz="2000" dirty="0" smtClean="0">
              <a:solidFill>
                <a:srgbClr val="7030A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32880" y="3354404"/>
            <a:ext cx="2928958" cy="2031325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7030A0"/>
                </a:solidFill>
              </a:rPr>
              <a:t>35 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7030A0"/>
                </a:solidFill>
              </a:rPr>
              <a:t> По общеобразовательной программе специальной (коррекционной) школы </a:t>
            </a:r>
            <a:r>
              <a:rPr lang="en-US" b="1" dirty="0" smtClean="0">
                <a:solidFill>
                  <a:srgbClr val="7030A0"/>
                </a:solidFill>
              </a:rPr>
              <a:t>VIII</a:t>
            </a:r>
            <a:r>
              <a:rPr lang="ru-RU" b="1" dirty="0" smtClean="0">
                <a:solidFill>
                  <a:srgbClr val="7030A0"/>
                </a:solidFill>
              </a:rPr>
              <a:t> вида.</a:t>
            </a:r>
            <a:endParaRPr lang="ru-RU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28596" y="285730"/>
          <a:ext cx="7715304" cy="6363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1768"/>
                <a:gridCol w="2571768"/>
                <a:gridCol w="2571768"/>
              </a:tblGrid>
              <a:tr h="67165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2010</a:t>
                      </a:r>
                      <a:endParaRPr lang="ru-RU" sz="3600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latin typeface="Arial Black" pitchFamily="34" charset="0"/>
                        </a:rPr>
                        <a:t>2011</a:t>
                      </a:r>
                      <a:endParaRPr lang="ru-RU" sz="3600" dirty="0">
                        <a:latin typeface="Arial Black" pitchFamily="34" charset="0"/>
                      </a:endParaRPr>
                    </a:p>
                  </a:txBody>
                  <a:tcPr/>
                </a:tc>
              </a:tr>
              <a:tr h="828297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Наполняемость классов-комплектов 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7030A0"/>
                          </a:solidFill>
                        </a:rPr>
                        <a:t>9,8</a:t>
                      </a:r>
                      <a:endParaRPr lang="ru-RU" sz="3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7030A0"/>
                          </a:solidFill>
                        </a:rPr>
                        <a:t>10,97</a:t>
                      </a:r>
                      <a:endParaRPr lang="ru-RU" sz="3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1183281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Средняя численность обучающихся на одного учителя 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7030A0"/>
                          </a:solidFill>
                        </a:rPr>
                        <a:t>7,3</a:t>
                      </a:r>
                      <a:endParaRPr lang="ru-RU" sz="3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7030A0"/>
                          </a:solidFill>
                        </a:rPr>
                        <a:t>8,2</a:t>
                      </a:r>
                      <a:endParaRPr lang="ru-RU" sz="3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1183281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Количество работников </a:t>
                      </a:r>
                      <a:r>
                        <a:rPr lang="ru-RU" b="1" i="1" dirty="0" smtClean="0">
                          <a:solidFill>
                            <a:srgbClr val="7030A0"/>
                          </a:solidFill>
                        </a:rPr>
                        <a:t>(педагогов)</a:t>
                      </a:r>
                      <a:endParaRPr lang="ru-RU" b="1" i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7030A0"/>
                          </a:solidFill>
                        </a:rPr>
                        <a:t>496 </a:t>
                      </a:r>
                      <a:r>
                        <a:rPr lang="ru-RU" sz="3200" b="1" i="1" dirty="0" smtClean="0">
                          <a:solidFill>
                            <a:srgbClr val="7030A0"/>
                          </a:solidFill>
                        </a:rPr>
                        <a:t>(136)</a:t>
                      </a:r>
                      <a:endParaRPr lang="ru-RU" sz="3200" b="1" i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7030A0"/>
                          </a:solidFill>
                        </a:rPr>
                        <a:t>483 </a:t>
                      </a:r>
                      <a:r>
                        <a:rPr lang="ru-RU" sz="3200" b="1" i="1" dirty="0" smtClean="0">
                          <a:solidFill>
                            <a:srgbClr val="7030A0"/>
                          </a:solidFill>
                        </a:rPr>
                        <a:t>(132)</a:t>
                      </a:r>
                      <a:endParaRPr lang="ru-RU" sz="3200" b="1" i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828297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средняя заработная плата работников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7030A0"/>
                          </a:solidFill>
                        </a:rPr>
                        <a:t>9396 </a:t>
                      </a:r>
                      <a:endParaRPr lang="ru-RU" sz="3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7030A0"/>
                          </a:solidFill>
                        </a:rPr>
                        <a:t>12000</a:t>
                      </a:r>
                      <a:endParaRPr lang="ru-RU" sz="3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1183281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7030A0"/>
                          </a:solidFill>
                        </a:rPr>
                        <a:t>Среднемесячная заработная плата учителей </a:t>
                      </a:r>
                      <a:endParaRPr lang="ru-RU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7030A0"/>
                          </a:solidFill>
                        </a:rPr>
                        <a:t>12607</a:t>
                      </a:r>
                      <a:endParaRPr lang="ru-RU" sz="3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7030A0"/>
                          </a:solidFill>
                        </a:rPr>
                        <a:t>18600</a:t>
                      </a:r>
                      <a:endParaRPr lang="ru-RU" sz="3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47988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25400" dir="5400000" rotWithShape="0">
              <a:srgbClr val="000000">
                <a:alpha val="35000"/>
              </a:srgbClr>
            </a:outerShdw>
            <a:softEdge rad="3175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rgbClr val="0070C0"/>
                </a:solidFill>
                <a:latin typeface="Arial Black" pitchFamily="34" charset="0"/>
              </a:rPr>
              <a:t>Совершенствование нормативно-правовой базы</a:t>
            </a:r>
            <a:endParaRPr lang="ru-RU" sz="36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1643050"/>
            <a:ext cx="7929618" cy="70788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7030A0"/>
                </a:solidFill>
              </a:rPr>
              <a:t>Получили новые бессрочные лицензии на право ведения образовательной деятельности – </a:t>
            </a:r>
            <a:r>
              <a:rPr lang="ru-RU" sz="2000" b="1" u="sng" dirty="0" smtClean="0">
                <a:solidFill>
                  <a:srgbClr val="0070C0"/>
                </a:solidFill>
              </a:rPr>
              <a:t>5 учреждений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2500306"/>
            <a:ext cx="7929618" cy="707886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2" algn="ctr"/>
            <a:r>
              <a:rPr lang="ru-RU" sz="2000" b="1" dirty="0" smtClean="0">
                <a:solidFill>
                  <a:srgbClr val="7030A0"/>
                </a:solidFill>
              </a:rPr>
              <a:t>Разработаны и утверждены новые Уставы всех </a:t>
            </a:r>
          </a:p>
          <a:p>
            <a:pPr lvl="2" algn="ctr"/>
            <a:r>
              <a:rPr lang="ru-RU" sz="2000" b="1" u="sng" dirty="0" smtClean="0">
                <a:solidFill>
                  <a:srgbClr val="0070C0"/>
                </a:solidFill>
              </a:rPr>
              <a:t>26  учреждений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00034" y="3429000"/>
            <a:ext cx="7929618" cy="1015663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2" algn="ctr"/>
            <a:r>
              <a:rPr lang="ru-RU" sz="2000" b="1" dirty="0" smtClean="0">
                <a:solidFill>
                  <a:srgbClr val="7030A0"/>
                </a:solidFill>
              </a:rPr>
              <a:t>Создано </a:t>
            </a:r>
            <a:r>
              <a:rPr lang="ru-RU" sz="2000" b="1" u="sng" dirty="0" smtClean="0">
                <a:solidFill>
                  <a:srgbClr val="0070C0"/>
                </a:solidFill>
              </a:rPr>
              <a:t>новое казенное учреждение </a:t>
            </a:r>
          </a:p>
          <a:p>
            <a:pPr lvl="2" algn="ctr"/>
            <a:r>
              <a:rPr lang="ru-RU" sz="2000" b="1" dirty="0" smtClean="0">
                <a:solidFill>
                  <a:srgbClr val="7030A0"/>
                </a:solidFill>
              </a:rPr>
              <a:t>«Центр по обслуживанию образовательных учреждений»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5214950"/>
            <a:ext cx="8143900" cy="1323439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7030A0"/>
                </a:solidFill>
              </a:rPr>
              <a:t>Департаментом образования Вологодской области (отдел контроля и надзора) проведены проверки соблюдения обязательных требований законодательства РФ </a:t>
            </a:r>
          </a:p>
          <a:p>
            <a:pPr algn="ctr"/>
            <a:r>
              <a:rPr lang="ru-RU" sz="2000" b="1" u="sng" dirty="0" smtClean="0">
                <a:solidFill>
                  <a:srgbClr val="0070C0"/>
                </a:solidFill>
              </a:rPr>
              <a:t>8 учреждений</a:t>
            </a:r>
            <a:endParaRPr lang="ru-RU" sz="2000" b="1" u="sng" dirty="0">
              <a:solidFill>
                <a:srgbClr val="0070C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00034" y="4643446"/>
            <a:ext cx="8001056" cy="40011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7030A0"/>
                </a:solidFill>
              </a:rPr>
              <a:t>Ликвидировано МДОУ «</a:t>
            </a:r>
            <a:r>
              <a:rPr lang="ru-RU" sz="2000" b="1" dirty="0" err="1" smtClean="0">
                <a:solidFill>
                  <a:srgbClr val="7030A0"/>
                </a:solidFill>
              </a:rPr>
              <a:t>Космаревский</a:t>
            </a:r>
            <a:r>
              <a:rPr lang="ru-RU" sz="2000" b="1" dirty="0" smtClean="0">
                <a:solidFill>
                  <a:srgbClr val="7030A0"/>
                </a:solidFill>
              </a:rPr>
              <a:t> детский сад» </a:t>
            </a:r>
            <a:endParaRPr lang="ru-RU" sz="20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571472" y="214290"/>
          <a:ext cx="8143932" cy="58579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357158" y="500042"/>
          <a:ext cx="8429684" cy="58579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53625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285720" y="571480"/>
          <a:ext cx="8572560" cy="55721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53625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144</TotalTime>
  <Words>400</Words>
  <PresentationFormat>Экран (4:3)</PresentationFormat>
  <Paragraphs>144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Эркер</vt:lpstr>
      <vt:lpstr>Итоги работы учреждений сферы образования  за 2011 год</vt:lpstr>
      <vt:lpstr>Основные направления деятельности </vt:lpstr>
      <vt:lpstr>Система образования района</vt:lpstr>
      <vt:lpstr>Контингент обучающихся</vt:lpstr>
      <vt:lpstr>Слайд 5</vt:lpstr>
      <vt:lpstr>Совершенствование нормативно-правовой базы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следующим направлениям: </dc:title>
  <dc:creator>Надежда</dc:creator>
  <cp:lastModifiedBy>Надежда</cp:lastModifiedBy>
  <cp:revision>18</cp:revision>
  <dcterms:created xsi:type="dcterms:W3CDTF">2012-02-06T07:03:29Z</dcterms:created>
  <dcterms:modified xsi:type="dcterms:W3CDTF">2012-02-29T14:06:05Z</dcterms:modified>
</cp:coreProperties>
</file>